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5"/>
  </p:notesMasterIdLst>
  <p:sldIdLst>
    <p:sldId id="295" r:id="rId3"/>
    <p:sldId id="258" r:id="rId4"/>
    <p:sldId id="259" r:id="rId5"/>
    <p:sldId id="261" r:id="rId6"/>
    <p:sldId id="267" r:id="rId7"/>
    <p:sldId id="280" r:id="rId8"/>
    <p:sldId id="281" r:id="rId9"/>
    <p:sldId id="262" r:id="rId10"/>
    <p:sldId id="268" r:id="rId11"/>
    <p:sldId id="264" r:id="rId12"/>
    <p:sldId id="270" r:id="rId13"/>
    <p:sldId id="271" r:id="rId14"/>
    <p:sldId id="272" r:id="rId15"/>
    <p:sldId id="273" r:id="rId16"/>
    <p:sldId id="415" r:id="rId17"/>
    <p:sldId id="416" r:id="rId18"/>
    <p:sldId id="274" r:id="rId19"/>
    <p:sldId id="275" r:id="rId20"/>
    <p:sldId id="276" r:id="rId21"/>
    <p:sldId id="288" r:id="rId22"/>
    <p:sldId id="289" r:id="rId23"/>
    <p:sldId id="282" r:id="rId24"/>
    <p:sldId id="283" r:id="rId25"/>
    <p:sldId id="284" r:id="rId26"/>
    <p:sldId id="285" r:id="rId27"/>
    <p:sldId id="287" r:id="rId28"/>
    <p:sldId id="400" r:id="rId29"/>
    <p:sldId id="401" r:id="rId30"/>
    <p:sldId id="402" r:id="rId31"/>
    <p:sldId id="403" r:id="rId32"/>
    <p:sldId id="404" r:id="rId33"/>
    <p:sldId id="405" r:id="rId34"/>
    <p:sldId id="290" r:id="rId35"/>
    <p:sldId id="406" r:id="rId36"/>
    <p:sldId id="407" r:id="rId37"/>
    <p:sldId id="408" r:id="rId38"/>
    <p:sldId id="409" r:id="rId39"/>
    <p:sldId id="411" r:id="rId40"/>
    <p:sldId id="412" r:id="rId41"/>
    <p:sldId id="410" r:id="rId42"/>
    <p:sldId id="413" r:id="rId43"/>
    <p:sldId id="310" r:id="rId44"/>
    <p:sldId id="311" r:id="rId45"/>
    <p:sldId id="312" r:id="rId46"/>
    <p:sldId id="313" r:id="rId47"/>
    <p:sldId id="376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417" r:id="rId65"/>
    <p:sldId id="418" r:id="rId66"/>
    <p:sldId id="419" r:id="rId67"/>
    <p:sldId id="420" r:id="rId68"/>
    <p:sldId id="331" r:id="rId69"/>
    <p:sldId id="332" r:id="rId70"/>
    <p:sldId id="333" r:id="rId71"/>
    <p:sldId id="384" r:id="rId72"/>
    <p:sldId id="385" r:id="rId73"/>
    <p:sldId id="386" r:id="rId74"/>
    <p:sldId id="387" r:id="rId75"/>
    <p:sldId id="388" r:id="rId76"/>
    <p:sldId id="336" r:id="rId77"/>
    <p:sldId id="338" r:id="rId78"/>
    <p:sldId id="340" r:id="rId79"/>
    <p:sldId id="341" r:id="rId80"/>
    <p:sldId id="342" r:id="rId81"/>
    <p:sldId id="343" r:id="rId82"/>
    <p:sldId id="423" r:id="rId83"/>
    <p:sldId id="421" r:id="rId84"/>
    <p:sldId id="424" r:id="rId86"/>
    <p:sldId id="345" r:id="rId87"/>
    <p:sldId id="346" r:id="rId88"/>
    <p:sldId id="377" r:id="rId89"/>
    <p:sldId id="422" r:id="rId90"/>
    <p:sldId id="426" r:id="rId91"/>
    <p:sldId id="427" r:id="rId92"/>
    <p:sldId id="428" r:id="rId93"/>
    <p:sldId id="429" r:id="rId94"/>
    <p:sldId id="430" r:id="rId95"/>
    <p:sldId id="375" r:id="rId96"/>
    <p:sldId id="347" r:id="rId97"/>
    <p:sldId id="348" r:id="rId98"/>
    <p:sldId id="349" r:id="rId99"/>
    <p:sldId id="350" r:id="rId100"/>
    <p:sldId id="431" r:id="rId101"/>
    <p:sldId id="432" r:id="rId102"/>
    <p:sldId id="433" r:id="rId103"/>
    <p:sldId id="434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89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79" r:id="rId121"/>
    <p:sldId id="368" r:id="rId122"/>
    <p:sldId id="390" r:id="rId123"/>
    <p:sldId id="369" r:id="rId124"/>
    <p:sldId id="370" r:id="rId125"/>
    <p:sldId id="371" r:id="rId126"/>
    <p:sldId id="435" r:id="rId127"/>
    <p:sldId id="372" r:id="rId128"/>
    <p:sldId id="380" r:id="rId129"/>
    <p:sldId id="381" r:id="rId130"/>
    <p:sldId id="382" r:id="rId131"/>
    <p:sldId id="383" r:id="rId132"/>
    <p:sldId id="436" r:id="rId133"/>
    <p:sldId id="437" r:id="rId134"/>
    <p:sldId id="438" r:id="rId135"/>
    <p:sldId id="439" r:id="rId136"/>
    <p:sldId id="440" r:id="rId137"/>
    <p:sldId id="373" r:id="rId1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CC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5" autoAdjust="0"/>
    <p:restoredTop sz="94636" autoAdjust="0"/>
  </p:normalViewPr>
  <p:slideViewPr>
    <p:cSldViewPr>
      <p:cViewPr varScale="1">
        <p:scale>
          <a:sx n="84" d="100"/>
          <a:sy n="84" d="100"/>
        </p:scale>
        <p:origin x="-11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1" Type="http://schemas.openxmlformats.org/officeDocument/2006/relationships/tableStyles" Target="tableStyles.xml"/><Relationship Id="rId140" Type="http://schemas.openxmlformats.org/officeDocument/2006/relationships/viewProps" Target="viewProps.xml"/><Relationship Id="rId14" Type="http://schemas.openxmlformats.org/officeDocument/2006/relationships/slide" Target="slides/slide12.xml"/><Relationship Id="rId139" Type="http://schemas.openxmlformats.org/officeDocument/2006/relationships/presProps" Target="presProps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1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10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9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00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7.wmf"/><Relationship Id="rId4" Type="http://schemas.openxmlformats.org/officeDocument/2006/relationships/image" Target="../media/image526.wmf"/><Relationship Id="rId3" Type="http://schemas.openxmlformats.org/officeDocument/2006/relationships/image" Target="../media/image525.wmf"/><Relationship Id="rId2" Type="http://schemas.openxmlformats.org/officeDocument/2006/relationships/image" Target="../media/image524.wmf"/><Relationship Id="rId1" Type="http://schemas.openxmlformats.org/officeDocument/2006/relationships/image" Target="../media/image523.wmf"/></Relationships>
</file>

<file path=ppt/drawings/_rels/vmlDrawing101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6.wmf"/><Relationship Id="rId8" Type="http://schemas.openxmlformats.org/officeDocument/2006/relationships/image" Target="../media/image535.wmf"/><Relationship Id="rId7" Type="http://schemas.openxmlformats.org/officeDocument/2006/relationships/image" Target="../media/image534.wmf"/><Relationship Id="rId6" Type="http://schemas.openxmlformats.org/officeDocument/2006/relationships/image" Target="../media/image533.wmf"/><Relationship Id="rId5" Type="http://schemas.openxmlformats.org/officeDocument/2006/relationships/image" Target="../media/image532.wmf"/><Relationship Id="rId4" Type="http://schemas.openxmlformats.org/officeDocument/2006/relationships/image" Target="../media/image531.wmf"/><Relationship Id="rId3" Type="http://schemas.openxmlformats.org/officeDocument/2006/relationships/image" Target="../media/image530.wmf"/><Relationship Id="rId2" Type="http://schemas.openxmlformats.org/officeDocument/2006/relationships/image" Target="../media/image529.wmf"/><Relationship Id="rId1" Type="http://schemas.openxmlformats.org/officeDocument/2006/relationships/image" Target="../media/image528.wmf"/></Relationships>
</file>

<file path=ppt/drawings/_rels/vmlDrawing10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8.wmf"/><Relationship Id="rId1" Type="http://schemas.openxmlformats.org/officeDocument/2006/relationships/image" Target="../media/image537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9.wmf"/></Relationships>
</file>

<file path=ppt/drawings/_rels/vmlDrawing10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wmf"/><Relationship Id="rId2" Type="http://schemas.openxmlformats.org/officeDocument/2006/relationships/image" Target="../media/image541.wmf"/><Relationship Id="rId1" Type="http://schemas.openxmlformats.org/officeDocument/2006/relationships/image" Target="../media/image540.wmf"/></Relationships>
</file>

<file path=ppt/drawings/_rels/vmlDrawing10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51.wmf"/><Relationship Id="rId8" Type="http://schemas.openxmlformats.org/officeDocument/2006/relationships/image" Target="../media/image550.wmf"/><Relationship Id="rId7" Type="http://schemas.openxmlformats.org/officeDocument/2006/relationships/image" Target="../media/image549.wmf"/><Relationship Id="rId6" Type="http://schemas.openxmlformats.org/officeDocument/2006/relationships/image" Target="../media/image548.wmf"/><Relationship Id="rId5" Type="http://schemas.openxmlformats.org/officeDocument/2006/relationships/image" Target="../media/image547.wmf"/><Relationship Id="rId4" Type="http://schemas.openxmlformats.org/officeDocument/2006/relationships/image" Target="../media/image546.wmf"/><Relationship Id="rId3" Type="http://schemas.openxmlformats.org/officeDocument/2006/relationships/image" Target="../media/image545.wmf"/><Relationship Id="rId2" Type="http://schemas.openxmlformats.org/officeDocument/2006/relationships/image" Target="../media/image544.wmf"/><Relationship Id="rId11" Type="http://schemas.openxmlformats.org/officeDocument/2006/relationships/image" Target="../media/image553.wmf"/><Relationship Id="rId10" Type="http://schemas.openxmlformats.org/officeDocument/2006/relationships/image" Target="../media/image552.wmf"/><Relationship Id="rId1" Type="http://schemas.openxmlformats.org/officeDocument/2006/relationships/image" Target="../media/image543.wmf"/></Relationships>
</file>

<file path=ppt/drawings/_rels/vmlDrawing106.vml.rels><?xml version="1.0" encoding="UTF-8" standalone="yes"?>
<Relationships xmlns="http://schemas.openxmlformats.org/package/2006/relationships"><Relationship Id="rId5" Type="http://schemas.openxmlformats.org/officeDocument/2006/relationships/image" Target="../media/image558.wmf"/><Relationship Id="rId4" Type="http://schemas.openxmlformats.org/officeDocument/2006/relationships/image" Target="../media/image557.wmf"/><Relationship Id="rId3" Type="http://schemas.openxmlformats.org/officeDocument/2006/relationships/image" Target="../media/image556.wmf"/><Relationship Id="rId2" Type="http://schemas.openxmlformats.org/officeDocument/2006/relationships/image" Target="../media/image555.wmf"/><Relationship Id="rId1" Type="http://schemas.openxmlformats.org/officeDocument/2006/relationships/image" Target="../media/image554.wmf"/></Relationships>
</file>

<file path=ppt/drawings/_rels/vmlDrawing107.vml.rels><?xml version="1.0" encoding="UTF-8" standalone="yes"?>
<Relationships xmlns="http://schemas.openxmlformats.org/package/2006/relationships"><Relationship Id="rId6" Type="http://schemas.openxmlformats.org/officeDocument/2006/relationships/image" Target="../media/image564.wmf"/><Relationship Id="rId5" Type="http://schemas.openxmlformats.org/officeDocument/2006/relationships/image" Target="../media/image563.wmf"/><Relationship Id="rId4" Type="http://schemas.openxmlformats.org/officeDocument/2006/relationships/image" Target="../media/image562.wmf"/><Relationship Id="rId3" Type="http://schemas.openxmlformats.org/officeDocument/2006/relationships/image" Target="../media/image561.wmf"/><Relationship Id="rId2" Type="http://schemas.openxmlformats.org/officeDocument/2006/relationships/image" Target="../media/image560.wmf"/><Relationship Id="rId1" Type="http://schemas.openxmlformats.org/officeDocument/2006/relationships/image" Target="../media/image559.w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7.wmf"/><Relationship Id="rId2" Type="http://schemas.openxmlformats.org/officeDocument/2006/relationships/image" Target="../media/image566.wmf"/><Relationship Id="rId1" Type="http://schemas.openxmlformats.org/officeDocument/2006/relationships/image" Target="../media/image565.wmf"/></Relationships>
</file>

<file path=ppt/drawings/_rels/vmlDrawing10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2.wmf"/><Relationship Id="rId4" Type="http://schemas.openxmlformats.org/officeDocument/2006/relationships/image" Target="../media/image571.wmf"/><Relationship Id="rId3" Type="http://schemas.openxmlformats.org/officeDocument/2006/relationships/image" Target="../media/image570.wmf"/><Relationship Id="rId2" Type="http://schemas.openxmlformats.org/officeDocument/2006/relationships/image" Target="../media/image569.wmf"/><Relationship Id="rId1" Type="http://schemas.openxmlformats.org/officeDocument/2006/relationships/image" Target="../media/image568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8" Type="http://schemas.openxmlformats.org/officeDocument/2006/relationships/image" Target="../media/image57.wmf"/><Relationship Id="rId7" Type="http://schemas.openxmlformats.org/officeDocument/2006/relationships/image" Target="../media/image56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16.wmf"/><Relationship Id="rId3" Type="http://schemas.openxmlformats.org/officeDocument/2006/relationships/image" Target="../media/image17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image" Target="../media/image66.wmf"/><Relationship Id="rId7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2" Type="http://schemas.openxmlformats.org/officeDocument/2006/relationships/image" Target="../media/image70.wmf"/><Relationship Id="rId11" Type="http://schemas.openxmlformats.org/officeDocument/2006/relationships/image" Target="../media/image69.wmf"/><Relationship Id="rId10" Type="http://schemas.openxmlformats.org/officeDocument/2006/relationships/image" Target="../media/image68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5.wmf"/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7" Type="http://schemas.openxmlformats.org/officeDocument/2006/relationships/image" Target="../media/image113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1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8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wmf"/><Relationship Id="rId8" Type="http://schemas.openxmlformats.org/officeDocument/2006/relationships/image" Target="../media/image139.wmf"/><Relationship Id="rId7" Type="http://schemas.openxmlformats.org/officeDocument/2006/relationships/image" Target="../media/image138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7" Type="http://schemas.openxmlformats.org/officeDocument/2006/relationships/image" Target="../media/image153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5.wmf"/><Relationship Id="rId4" Type="http://schemas.openxmlformats.org/officeDocument/2006/relationships/image" Target="../media/image174.wmf"/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3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9.wmf"/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4.wmf"/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9.wmf"/><Relationship Id="rId4" Type="http://schemas.openxmlformats.org/officeDocument/2006/relationships/image" Target="../media/image188.wmf"/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3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8.wmf"/><Relationship Id="rId8" Type="http://schemas.openxmlformats.org/officeDocument/2006/relationships/image" Target="../media/image197.wmf"/><Relationship Id="rId7" Type="http://schemas.openxmlformats.org/officeDocument/2006/relationships/image" Target="../media/image196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0" Type="http://schemas.openxmlformats.org/officeDocument/2006/relationships/image" Target="../media/image199.wmf"/><Relationship Id="rId1" Type="http://schemas.openxmlformats.org/officeDocument/2006/relationships/image" Target="../media/image19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6.wmf"/><Relationship Id="rId8" Type="http://schemas.openxmlformats.org/officeDocument/2006/relationships/image" Target="../media/image205.wmf"/><Relationship Id="rId7" Type="http://schemas.openxmlformats.org/officeDocument/2006/relationships/image" Target="../media/image204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0" Type="http://schemas.openxmlformats.org/officeDocument/2006/relationships/image" Target="../media/image207.wmf"/><Relationship Id="rId1" Type="http://schemas.openxmlformats.org/officeDocument/2006/relationships/image" Target="../media/image200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7" Type="http://schemas.openxmlformats.org/officeDocument/2006/relationships/image" Target="../media/image214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4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2.wmf"/><Relationship Id="rId8" Type="http://schemas.openxmlformats.org/officeDocument/2006/relationships/image" Target="../media/image221.wmf"/><Relationship Id="rId7" Type="http://schemas.openxmlformats.org/officeDocument/2006/relationships/image" Target="../media/image220.wmf"/><Relationship Id="rId6" Type="http://schemas.openxmlformats.org/officeDocument/2006/relationships/image" Target="../media/image219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16.wmf"/></Relationships>
</file>

<file path=ppt/drawings/_rels/vmlDrawing4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4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7.wmf"/><Relationship Id="rId8" Type="http://schemas.openxmlformats.org/officeDocument/2006/relationships/image" Target="../media/image236.wmf"/><Relationship Id="rId7" Type="http://schemas.openxmlformats.org/officeDocument/2006/relationships/image" Target="../media/image235.wmf"/><Relationship Id="rId6" Type="http://schemas.openxmlformats.org/officeDocument/2006/relationships/image" Target="../media/image234.wmf"/><Relationship Id="rId5" Type="http://schemas.openxmlformats.org/officeDocument/2006/relationships/image" Target="../media/image233.wmf"/><Relationship Id="rId4" Type="http://schemas.openxmlformats.org/officeDocument/2006/relationships/image" Target="../media/image232.wmf"/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9" Type="http://schemas.openxmlformats.org/officeDocument/2006/relationships/image" Target="../media/image247.wmf"/><Relationship Id="rId18" Type="http://schemas.openxmlformats.org/officeDocument/2006/relationships/image" Target="../media/image246.wmf"/><Relationship Id="rId17" Type="http://schemas.openxmlformats.org/officeDocument/2006/relationships/image" Target="../media/image245.wmf"/><Relationship Id="rId16" Type="http://schemas.openxmlformats.org/officeDocument/2006/relationships/image" Target="../media/image244.wmf"/><Relationship Id="rId15" Type="http://schemas.openxmlformats.org/officeDocument/2006/relationships/image" Target="../media/image243.wmf"/><Relationship Id="rId14" Type="http://schemas.openxmlformats.org/officeDocument/2006/relationships/image" Target="../media/image242.wmf"/><Relationship Id="rId13" Type="http://schemas.openxmlformats.org/officeDocument/2006/relationships/image" Target="../media/image241.wmf"/><Relationship Id="rId12" Type="http://schemas.openxmlformats.org/officeDocument/2006/relationships/image" Target="../media/image240.wmf"/><Relationship Id="rId11" Type="http://schemas.openxmlformats.org/officeDocument/2006/relationships/image" Target="../media/image239.wmf"/><Relationship Id="rId10" Type="http://schemas.openxmlformats.org/officeDocument/2006/relationships/image" Target="../media/image238.wmf"/><Relationship Id="rId1" Type="http://schemas.openxmlformats.org/officeDocument/2006/relationships/image" Target="../media/image229.wmf"/></Relationships>
</file>

<file path=ppt/drawings/_rels/vmlDrawing4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6.wmf"/><Relationship Id="rId8" Type="http://schemas.openxmlformats.org/officeDocument/2006/relationships/image" Target="../media/image255.wmf"/><Relationship Id="rId7" Type="http://schemas.openxmlformats.org/officeDocument/2006/relationships/image" Target="../media/image254.wmf"/><Relationship Id="rId6" Type="http://schemas.openxmlformats.org/officeDocument/2006/relationships/image" Target="../media/image253.wmf"/><Relationship Id="rId5" Type="http://schemas.openxmlformats.org/officeDocument/2006/relationships/image" Target="../media/image252.wmf"/><Relationship Id="rId4" Type="http://schemas.openxmlformats.org/officeDocument/2006/relationships/image" Target="../media/image251.wmf"/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187.wmf"/><Relationship Id="rId1" Type="http://schemas.openxmlformats.org/officeDocument/2006/relationships/image" Target="../media/image258.wmf"/></Relationships>
</file>

<file path=ppt/drawings/_rels/vmlDrawing48.vml.rels><?xml version="1.0" encoding="UTF-8" standalone="yes"?>
<Relationships xmlns="http://schemas.openxmlformats.org/package/2006/relationships"><Relationship Id="rId5" Type="http://schemas.openxmlformats.org/officeDocument/2006/relationships/image" Target="../media/image264.wmf"/><Relationship Id="rId4" Type="http://schemas.openxmlformats.org/officeDocument/2006/relationships/image" Target="../media/image263.wmf"/><Relationship Id="rId3" Type="http://schemas.openxmlformats.org/officeDocument/2006/relationships/image" Target="../media/image262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/Relationships>
</file>

<file path=ppt/drawings/_rels/vmlDrawing4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8.wmf"/><Relationship Id="rId3" Type="http://schemas.openxmlformats.org/officeDocument/2006/relationships/image" Target="../media/image267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7.wmf"/><Relationship Id="rId8" Type="http://schemas.openxmlformats.org/officeDocument/2006/relationships/image" Target="../media/image276.wmf"/><Relationship Id="rId7" Type="http://schemas.openxmlformats.org/officeDocument/2006/relationships/image" Target="../media/image275.wmf"/><Relationship Id="rId6" Type="http://schemas.openxmlformats.org/officeDocument/2006/relationships/image" Target="../media/image274.wmf"/><Relationship Id="rId5" Type="http://schemas.openxmlformats.org/officeDocument/2006/relationships/image" Target="../media/image273.wmf"/><Relationship Id="rId4" Type="http://schemas.openxmlformats.org/officeDocument/2006/relationships/image" Target="../media/image272.wmf"/><Relationship Id="rId3" Type="http://schemas.openxmlformats.org/officeDocument/2006/relationships/image" Target="../media/image271.wmf"/><Relationship Id="rId2" Type="http://schemas.openxmlformats.org/officeDocument/2006/relationships/image" Target="../media/image270.wmf"/><Relationship Id="rId10" Type="http://schemas.openxmlformats.org/officeDocument/2006/relationships/image" Target="../media/image278.wmf"/><Relationship Id="rId1" Type="http://schemas.openxmlformats.org/officeDocument/2006/relationships/image" Target="../media/image269.wmf"/></Relationships>
</file>

<file path=ppt/drawings/_rels/vmlDrawing5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87.wmf"/><Relationship Id="rId8" Type="http://schemas.openxmlformats.org/officeDocument/2006/relationships/image" Target="../media/image286.wmf"/><Relationship Id="rId7" Type="http://schemas.openxmlformats.org/officeDocument/2006/relationships/image" Target="../media/image285.wmf"/><Relationship Id="rId6" Type="http://schemas.openxmlformats.org/officeDocument/2006/relationships/image" Target="../media/image284.wmf"/><Relationship Id="rId5" Type="http://schemas.openxmlformats.org/officeDocument/2006/relationships/image" Target="../media/image283.wmf"/><Relationship Id="rId4" Type="http://schemas.openxmlformats.org/officeDocument/2006/relationships/image" Target="../media/image282.wmf"/><Relationship Id="rId3" Type="http://schemas.openxmlformats.org/officeDocument/2006/relationships/image" Target="../media/image281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/Relationships>
</file>

<file path=ppt/drawings/_rels/vmlDrawing5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6.wmf"/><Relationship Id="rId8" Type="http://schemas.openxmlformats.org/officeDocument/2006/relationships/image" Target="../media/image295.wmf"/><Relationship Id="rId7" Type="http://schemas.openxmlformats.org/officeDocument/2006/relationships/image" Target="../media/image294.wmf"/><Relationship Id="rId6" Type="http://schemas.openxmlformats.org/officeDocument/2006/relationships/image" Target="../media/image293.wmf"/><Relationship Id="rId5" Type="http://schemas.openxmlformats.org/officeDocument/2006/relationships/image" Target="../media/image292.wmf"/><Relationship Id="rId4" Type="http://schemas.openxmlformats.org/officeDocument/2006/relationships/image" Target="../media/image291.wmf"/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/Relationships>
</file>

<file path=ppt/drawings/_rels/vmlDrawing53.vml.rels><?xml version="1.0" encoding="UTF-8" standalone="yes"?>
<Relationships xmlns="http://schemas.openxmlformats.org/package/2006/relationships"><Relationship Id="rId7" Type="http://schemas.openxmlformats.org/officeDocument/2006/relationships/image" Target="../media/image303.wmf"/><Relationship Id="rId6" Type="http://schemas.openxmlformats.org/officeDocument/2006/relationships/image" Target="../media/image302.wmf"/><Relationship Id="rId5" Type="http://schemas.openxmlformats.org/officeDocument/2006/relationships/image" Target="../media/image301.wmf"/><Relationship Id="rId4" Type="http://schemas.openxmlformats.org/officeDocument/2006/relationships/image" Target="../media/image300.wmf"/><Relationship Id="rId3" Type="http://schemas.openxmlformats.org/officeDocument/2006/relationships/image" Target="../media/image299.wmf"/><Relationship Id="rId2" Type="http://schemas.openxmlformats.org/officeDocument/2006/relationships/image" Target="../media/image298.wmf"/><Relationship Id="rId1" Type="http://schemas.openxmlformats.org/officeDocument/2006/relationships/image" Target="../media/image29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4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wmf"/><Relationship Id="rId2" Type="http://schemas.openxmlformats.org/officeDocument/2006/relationships/image" Target="../media/image306.wmf"/><Relationship Id="rId1" Type="http://schemas.openxmlformats.org/officeDocument/2006/relationships/image" Target="../media/image305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wmf"/><Relationship Id="rId1" Type="http://schemas.openxmlformats.org/officeDocument/2006/relationships/image" Target="../media/image308.wmf"/></Relationships>
</file>

<file path=ppt/drawings/_rels/vmlDrawing57.vml.rels><?xml version="1.0" encoding="UTF-8" standalone="yes"?>
<Relationships xmlns="http://schemas.openxmlformats.org/package/2006/relationships"><Relationship Id="rId5" Type="http://schemas.openxmlformats.org/officeDocument/2006/relationships/image" Target="../media/image315.wmf"/><Relationship Id="rId4" Type="http://schemas.openxmlformats.org/officeDocument/2006/relationships/image" Target="../media/image314.wmf"/><Relationship Id="rId3" Type="http://schemas.openxmlformats.org/officeDocument/2006/relationships/image" Target="../media/image313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/Relationships>
</file>

<file path=ppt/drawings/_rels/vmlDrawing5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0.emf"/><Relationship Id="rId3" Type="http://schemas.openxmlformats.org/officeDocument/2006/relationships/image" Target="../media/image319.e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wmf"/><Relationship Id="rId2" Type="http://schemas.openxmlformats.org/officeDocument/2006/relationships/image" Target="../media/image322.emf"/><Relationship Id="rId1" Type="http://schemas.openxmlformats.org/officeDocument/2006/relationships/image" Target="../media/image321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17.wmf"/><Relationship Id="rId2" Type="http://schemas.openxmlformats.org/officeDocument/2006/relationships/image" Target="../media/image23.wmf"/><Relationship Id="rId10" Type="http://schemas.openxmlformats.org/officeDocument/2006/relationships/image" Target="../media/image30.wmf"/><Relationship Id="rId1" Type="http://schemas.openxmlformats.org/officeDocument/2006/relationships/image" Target="../media/image22.wmf"/></Relationships>
</file>

<file path=ppt/drawings/_rels/vmlDrawing60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7.wmf"/><Relationship Id="rId3" Type="http://schemas.openxmlformats.org/officeDocument/2006/relationships/image" Target="../media/image326.wmf"/><Relationship Id="rId2" Type="http://schemas.openxmlformats.org/officeDocument/2006/relationships/image" Target="../media/image325.wmf"/><Relationship Id="rId1" Type="http://schemas.openxmlformats.org/officeDocument/2006/relationships/image" Target="../media/image32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8.wmf"/></Relationships>
</file>

<file path=ppt/drawings/_rels/vmlDrawing62.vml.rels><?xml version="1.0" encoding="UTF-8" standalone="yes"?>
<Relationships xmlns="http://schemas.openxmlformats.org/package/2006/relationships"><Relationship Id="rId7" Type="http://schemas.openxmlformats.org/officeDocument/2006/relationships/image" Target="../media/image335.wmf"/><Relationship Id="rId6" Type="http://schemas.openxmlformats.org/officeDocument/2006/relationships/image" Target="../media/image334.wmf"/><Relationship Id="rId5" Type="http://schemas.openxmlformats.org/officeDocument/2006/relationships/image" Target="../media/image333.wmf"/><Relationship Id="rId4" Type="http://schemas.openxmlformats.org/officeDocument/2006/relationships/image" Target="../media/image332.wmf"/><Relationship Id="rId3" Type="http://schemas.openxmlformats.org/officeDocument/2006/relationships/image" Target="../media/image331.wmf"/><Relationship Id="rId2" Type="http://schemas.openxmlformats.org/officeDocument/2006/relationships/image" Target="../media/image330.wmf"/><Relationship Id="rId1" Type="http://schemas.openxmlformats.org/officeDocument/2006/relationships/image" Target="../media/image329.wmf"/></Relationships>
</file>

<file path=ppt/drawings/_rels/vmlDrawing6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0.wmf"/><Relationship Id="rId4" Type="http://schemas.openxmlformats.org/officeDocument/2006/relationships/image" Target="../media/image339.wmf"/><Relationship Id="rId3" Type="http://schemas.openxmlformats.org/officeDocument/2006/relationships/image" Target="../media/image338.wmf"/><Relationship Id="rId2" Type="http://schemas.openxmlformats.org/officeDocument/2006/relationships/image" Target="../media/image337.wmf"/><Relationship Id="rId1" Type="http://schemas.openxmlformats.org/officeDocument/2006/relationships/image" Target="../media/image336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7" Type="http://schemas.openxmlformats.org/officeDocument/2006/relationships/image" Target="../media/image347.wmf"/><Relationship Id="rId6" Type="http://schemas.openxmlformats.org/officeDocument/2006/relationships/image" Target="../media/image346.wmf"/><Relationship Id="rId5" Type="http://schemas.openxmlformats.org/officeDocument/2006/relationships/image" Target="../media/image345.wmf"/><Relationship Id="rId4" Type="http://schemas.openxmlformats.org/officeDocument/2006/relationships/image" Target="../media/image344.wmf"/><Relationship Id="rId3" Type="http://schemas.openxmlformats.org/officeDocument/2006/relationships/image" Target="../media/image343.wmf"/><Relationship Id="rId2" Type="http://schemas.openxmlformats.org/officeDocument/2006/relationships/image" Target="../media/image342.wmf"/><Relationship Id="rId1" Type="http://schemas.openxmlformats.org/officeDocument/2006/relationships/image" Target="../media/image341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wmf"/><Relationship Id="rId2" Type="http://schemas.openxmlformats.org/officeDocument/2006/relationships/image" Target="../media/image350.wmf"/><Relationship Id="rId1" Type="http://schemas.openxmlformats.org/officeDocument/2006/relationships/image" Target="../media/image349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wmf"/><Relationship Id="rId2" Type="http://schemas.openxmlformats.org/officeDocument/2006/relationships/image" Target="../media/image353.wmf"/><Relationship Id="rId1" Type="http://schemas.openxmlformats.org/officeDocument/2006/relationships/image" Target="../media/image352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wmf"/><Relationship Id="rId1" Type="http://schemas.openxmlformats.org/officeDocument/2006/relationships/image" Target="../media/image355.wmf"/></Relationships>
</file>

<file path=ppt/drawings/_rels/vmlDrawing68.vml.rels><?xml version="1.0" encoding="UTF-8" standalone="yes"?>
<Relationships xmlns="http://schemas.openxmlformats.org/package/2006/relationships"><Relationship Id="rId9" Type="http://schemas.openxmlformats.org/officeDocument/2006/relationships/image" Target="../media/image365.wmf"/><Relationship Id="rId8" Type="http://schemas.openxmlformats.org/officeDocument/2006/relationships/image" Target="../media/image364.wmf"/><Relationship Id="rId7" Type="http://schemas.openxmlformats.org/officeDocument/2006/relationships/image" Target="../media/image363.wmf"/><Relationship Id="rId6" Type="http://schemas.openxmlformats.org/officeDocument/2006/relationships/image" Target="../media/image362.wmf"/><Relationship Id="rId5" Type="http://schemas.openxmlformats.org/officeDocument/2006/relationships/image" Target="../media/image361.wmf"/><Relationship Id="rId4" Type="http://schemas.openxmlformats.org/officeDocument/2006/relationships/image" Target="../media/image360.wmf"/><Relationship Id="rId3" Type="http://schemas.openxmlformats.org/officeDocument/2006/relationships/image" Target="../media/image359.wmf"/><Relationship Id="rId2" Type="http://schemas.openxmlformats.org/officeDocument/2006/relationships/image" Target="../media/image358.wmf"/><Relationship Id="rId1" Type="http://schemas.openxmlformats.org/officeDocument/2006/relationships/image" Target="../media/image357.wmf"/></Relationships>
</file>

<file path=ppt/drawings/_rels/vmlDrawing69.vml.rels><?xml version="1.0" encoding="UTF-8" standalone="yes"?>
<Relationships xmlns="http://schemas.openxmlformats.org/package/2006/relationships"><Relationship Id="rId6" Type="http://schemas.openxmlformats.org/officeDocument/2006/relationships/image" Target="../media/image371.wmf"/><Relationship Id="rId5" Type="http://schemas.openxmlformats.org/officeDocument/2006/relationships/image" Target="../media/image370.wmf"/><Relationship Id="rId4" Type="http://schemas.openxmlformats.org/officeDocument/2006/relationships/image" Target="../media/image369.wmf"/><Relationship Id="rId3" Type="http://schemas.openxmlformats.org/officeDocument/2006/relationships/image" Target="../media/image368.wmf"/><Relationship Id="rId2" Type="http://schemas.openxmlformats.org/officeDocument/2006/relationships/image" Target="../media/image367.wmf"/><Relationship Id="rId1" Type="http://schemas.openxmlformats.org/officeDocument/2006/relationships/image" Target="../media/image366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17.wmf"/><Relationship Id="rId10" Type="http://schemas.openxmlformats.org/officeDocument/2006/relationships/image" Target="../media/image39.wmf"/><Relationship Id="rId1" Type="http://schemas.openxmlformats.org/officeDocument/2006/relationships/image" Target="../media/image31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9.wmf"/><Relationship Id="rId7" Type="http://schemas.openxmlformats.org/officeDocument/2006/relationships/image" Target="../media/image378.wmf"/><Relationship Id="rId6" Type="http://schemas.openxmlformats.org/officeDocument/2006/relationships/image" Target="../media/image377.wmf"/><Relationship Id="rId5" Type="http://schemas.openxmlformats.org/officeDocument/2006/relationships/image" Target="../media/image376.wmf"/><Relationship Id="rId4" Type="http://schemas.openxmlformats.org/officeDocument/2006/relationships/image" Target="../media/image375.wmf"/><Relationship Id="rId3" Type="http://schemas.openxmlformats.org/officeDocument/2006/relationships/image" Target="../media/image374.wmf"/><Relationship Id="rId2" Type="http://schemas.openxmlformats.org/officeDocument/2006/relationships/image" Target="../media/image373.wmf"/><Relationship Id="rId1" Type="http://schemas.openxmlformats.org/officeDocument/2006/relationships/image" Target="../media/image372.wmf"/></Relationships>
</file>

<file path=ppt/drawings/_rels/vmlDrawing71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4.wmf"/><Relationship Id="rId4" Type="http://schemas.openxmlformats.org/officeDocument/2006/relationships/image" Target="../media/image383.wmf"/><Relationship Id="rId3" Type="http://schemas.openxmlformats.org/officeDocument/2006/relationships/image" Target="../media/image382.wmf"/><Relationship Id="rId2" Type="http://schemas.openxmlformats.org/officeDocument/2006/relationships/image" Target="../media/image381.wmf"/><Relationship Id="rId1" Type="http://schemas.openxmlformats.org/officeDocument/2006/relationships/image" Target="../media/image380.wmf"/></Relationships>
</file>

<file path=ppt/drawings/_rels/vmlDrawing7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9.wmf"/><Relationship Id="rId4" Type="http://schemas.openxmlformats.org/officeDocument/2006/relationships/image" Target="../media/image388.wmf"/><Relationship Id="rId3" Type="http://schemas.openxmlformats.org/officeDocument/2006/relationships/image" Target="../media/image387.wmf"/><Relationship Id="rId2" Type="http://schemas.openxmlformats.org/officeDocument/2006/relationships/image" Target="../media/image386.wmf"/><Relationship Id="rId1" Type="http://schemas.openxmlformats.org/officeDocument/2006/relationships/image" Target="../media/image385.wmf"/></Relationships>
</file>

<file path=ppt/drawings/_rels/vmlDrawing73.vml.rels><?xml version="1.0" encoding="UTF-8" standalone="yes"?>
<Relationships xmlns="http://schemas.openxmlformats.org/package/2006/relationships"><Relationship Id="rId7" Type="http://schemas.openxmlformats.org/officeDocument/2006/relationships/image" Target="../media/image397.wmf"/><Relationship Id="rId6" Type="http://schemas.openxmlformats.org/officeDocument/2006/relationships/image" Target="../media/image396.wmf"/><Relationship Id="rId5" Type="http://schemas.openxmlformats.org/officeDocument/2006/relationships/image" Target="../media/image395.wmf"/><Relationship Id="rId4" Type="http://schemas.openxmlformats.org/officeDocument/2006/relationships/image" Target="../media/image394.wmf"/><Relationship Id="rId3" Type="http://schemas.openxmlformats.org/officeDocument/2006/relationships/image" Target="../media/image393.wmf"/><Relationship Id="rId2" Type="http://schemas.openxmlformats.org/officeDocument/2006/relationships/image" Target="../media/image392.wmf"/><Relationship Id="rId1" Type="http://schemas.openxmlformats.org/officeDocument/2006/relationships/image" Target="../media/image391.wmf"/></Relationships>
</file>

<file path=ppt/drawings/_rels/vmlDrawing74.vml.rels><?xml version="1.0" encoding="UTF-8" standalone="yes"?>
<Relationships xmlns="http://schemas.openxmlformats.org/package/2006/relationships"><Relationship Id="rId6" Type="http://schemas.openxmlformats.org/officeDocument/2006/relationships/image" Target="../media/image403.wmf"/><Relationship Id="rId5" Type="http://schemas.openxmlformats.org/officeDocument/2006/relationships/image" Target="../media/image402.wmf"/><Relationship Id="rId4" Type="http://schemas.openxmlformats.org/officeDocument/2006/relationships/image" Target="../media/image401.wmf"/><Relationship Id="rId3" Type="http://schemas.openxmlformats.org/officeDocument/2006/relationships/image" Target="../media/image400.wmf"/><Relationship Id="rId2" Type="http://schemas.openxmlformats.org/officeDocument/2006/relationships/image" Target="../media/image399.wmf"/><Relationship Id="rId1" Type="http://schemas.openxmlformats.org/officeDocument/2006/relationships/image" Target="../media/image398.wmf"/></Relationships>
</file>

<file path=ppt/drawings/_rels/vmlDrawing75.vml.rels><?xml version="1.0" encoding="UTF-8" standalone="yes"?>
<Relationships xmlns="http://schemas.openxmlformats.org/package/2006/relationships"><Relationship Id="rId5" Type="http://schemas.openxmlformats.org/officeDocument/2006/relationships/image" Target="../media/image408.wmf"/><Relationship Id="rId4" Type="http://schemas.openxmlformats.org/officeDocument/2006/relationships/image" Target="../media/image407.wmf"/><Relationship Id="rId3" Type="http://schemas.openxmlformats.org/officeDocument/2006/relationships/image" Target="../media/image406.wmf"/><Relationship Id="rId2" Type="http://schemas.openxmlformats.org/officeDocument/2006/relationships/image" Target="../media/image405.wmf"/><Relationship Id="rId1" Type="http://schemas.openxmlformats.org/officeDocument/2006/relationships/image" Target="../media/image404.w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wmf"/><Relationship Id="rId7" Type="http://schemas.openxmlformats.org/officeDocument/2006/relationships/image" Target="../media/image415.wmf"/><Relationship Id="rId6" Type="http://schemas.openxmlformats.org/officeDocument/2006/relationships/image" Target="../media/image414.wmf"/><Relationship Id="rId5" Type="http://schemas.openxmlformats.org/officeDocument/2006/relationships/image" Target="../media/image413.wmf"/><Relationship Id="rId4" Type="http://schemas.openxmlformats.org/officeDocument/2006/relationships/image" Target="../media/image412.wmf"/><Relationship Id="rId3" Type="http://schemas.openxmlformats.org/officeDocument/2006/relationships/image" Target="../media/image411.wmf"/><Relationship Id="rId2" Type="http://schemas.openxmlformats.org/officeDocument/2006/relationships/image" Target="../media/image410.wmf"/><Relationship Id="rId1" Type="http://schemas.openxmlformats.org/officeDocument/2006/relationships/image" Target="../media/image409.wmf"/></Relationships>
</file>

<file path=ppt/drawings/_rels/vmlDrawing77.vml.rels><?xml version="1.0" encoding="UTF-8" standalone="yes"?>
<Relationships xmlns="http://schemas.openxmlformats.org/package/2006/relationships"><Relationship Id="rId9" Type="http://schemas.openxmlformats.org/officeDocument/2006/relationships/image" Target="../media/image425.wmf"/><Relationship Id="rId8" Type="http://schemas.openxmlformats.org/officeDocument/2006/relationships/image" Target="../media/image424.wmf"/><Relationship Id="rId7" Type="http://schemas.openxmlformats.org/officeDocument/2006/relationships/image" Target="../media/image423.wmf"/><Relationship Id="rId6" Type="http://schemas.openxmlformats.org/officeDocument/2006/relationships/image" Target="../media/image422.wmf"/><Relationship Id="rId5" Type="http://schemas.openxmlformats.org/officeDocument/2006/relationships/image" Target="../media/image421.wmf"/><Relationship Id="rId4" Type="http://schemas.openxmlformats.org/officeDocument/2006/relationships/image" Target="../media/image420.wmf"/><Relationship Id="rId3" Type="http://schemas.openxmlformats.org/officeDocument/2006/relationships/image" Target="../media/image419.wmf"/><Relationship Id="rId2" Type="http://schemas.openxmlformats.org/officeDocument/2006/relationships/image" Target="../media/image418.wmf"/><Relationship Id="rId1" Type="http://schemas.openxmlformats.org/officeDocument/2006/relationships/image" Target="../media/image417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6.wmf"/></Relationships>
</file>

<file path=ppt/drawings/_rels/vmlDrawing79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0.wmf"/><Relationship Id="rId3" Type="http://schemas.openxmlformats.org/officeDocument/2006/relationships/image" Target="../media/image429.wmf"/><Relationship Id="rId2" Type="http://schemas.openxmlformats.org/officeDocument/2006/relationships/image" Target="../media/image428.wmf"/><Relationship Id="rId1" Type="http://schemas.openxmlformats.org/officeDocument/2006/relationships/image" Target="../media/image427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image" Target="../media/image46.wmf"/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17.wmf"/><Relationship Id="rId1" Type="http://schemas.openxmlformats.org/officeDocument/2006/relationships/image" Target="../media/image40.wmf"/></Relationships>
</file>

<file path=ppt/drawings/_rels/vmlDrawing8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4.wmf"/><Relationship Id="rId3" Type="http://schemas.openxmlformats.org/officeDocument/2006/relationships/image" Target="../media/image433.wmf"/><Relationship Id="rId2" Type="http://schemas.openxmlformats.org/officeDocument/2006/relationships/image" Target="../media/image432.wmf"/><Relationship Id="rId1" Type="http://schemas.openxmlformats.org/officeDocument/2006/relationships/image" Target="../media/image431.wmf"/></Relationships>
</file>

<file path=ppt/drawings/_rels/vmlDrawing81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9.wmf"/><Relationship Id="rId4" Type="http://schemas.openxmlformats.org/officeDocument/2006/relationships/image" Target="../media/image438.wmf"/><Relationship Id="rId3" Type="http://schemas.openxmlformats.org/officeDocument/2006/relationships/image" Target="../media/image437.wmf"/><Relationship Id="rId2" Type="http://schemas.openxmlformats.org/officeDocument/2006/relationships/image" Target="../media/image436.wmf"/><Relationship Id="rId1" Type="http://schemas.openxmlformats.org/officeDocument/2006/relationships/image" Target="../media/image435.wmf"/></Relationships>
</file>

<file path=ppt/drawings/_rels/vmlDrawing8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43.wmf"/><Relationship Id="rId3" Type="http://schemas.openxmlformats.org/officeDocument/2006/relationships/image" Target="../media/image442.wmf"/><Relationship Id="rId2" Type="http://schemas.openxmlformats.org/officeDocument/2006/relationships/image" Target="../media/image441.wmf"/><Relationship Id="rId1" Type="http://schemas.openxmlformats.org/officeDocument/2006/relationships/image" Target="../media/image440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4.w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6.wmf"/><Relationship Id="rId1" Type="http://schemas.openxmlformats.org/officeDocument/2006/relationships/image" Target="../media/image445.wmf"/></Relationships>
</file>

<file path=ppt/drawings/_rels/vmlDrawing85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0.wmf"/><Relationship Id="rId3" Type="http://schemas.openxmlformats.org/officeDocument/2006/relationships/image" Target="../media/image449.wmf"/><Relationship Id="rId2" Type="http://schemas.openxmlformats.org/officeDocument/2006/relationships/image" Target="../media/image448.wmf"/><Relationship Id="rId1" Type="http://schemas.openxmlformats.org/officeDocument/2006/relationships/image" Target="../media/image447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wmf"/><Relationship Id="rId1" Type="http://schemas.openxmlformats.org/officeDocument/2006/relationships/image" Target="../media/image451.wmf"/></Relationships>
</file>

<file path=ppt/drawings/_rels/vmlDrawing87.vml.rels><?xml version="1.0" encoding="UTF-8" standalone="yes"?>
<Relationships xmlns="http://schemas.openxmlformats.org/package/2006/relationships"><Relationship Id="rId7" Type="http://schemas.openxmlformats.org/officeDocument/2006/relationships/image" Target="../media/image459.wmf"/><Relationship Id="rId6" Type="http://schemas.openxmlformats.org/officeDocument/2006/relationships/image" Target="../media/image458.wmf"/><Relationship Id="rId5" Type="http://schemas.openxmlformats.org/officeDocument/2006/relationships/image" Target="../media/image457.wmf"/><Relationship Id="rId4" Type="http://schemas.openxmlformats.org/officeDocument/2006/relationships/image" Target="../media/image456.wmf"/><Relationship Id="rId3" Type="http://schemas.openxmlformats.org/officeDocument/2006/relationships/image" Target="../media/image455.wmf"/><Relationship Id="rId2" Type="http://schemas.openxmlformats.org/officeDocument/2006/relationships/image" Target="../media/image454.wmf"/><Relationship Id="rId1" Type="http://schemas.openxmlformats.org/officeDocument/2006/relationships/image" Target="../media/image453.wmf"/></Relationships>
</file>

<file path=ppt/drawings/_rels/vmlDrawing88.vml.rels><?xml version="1.0" encoding="UTF-8" standalone="yes"?>
<Relationships xmlns="http://schemas.openxmlformats.org/package/2006/relationships"><Relationship Id="rId7" Type="http://schemas.openxmlformats.org/officeDocument/2006/relationships/image" Target="../media/image466.wmf"/><Relationship Id="rId6" Type="http://schemas.openxmlformats.org/officeDocument/2006/relationships/image" Target="../media/image465.wmf"/><Relationship Id="rId5" Type="http://schemas.openxmlformats.org/officeDocument/2006/relationships/image" Target="../media/image464.wmf"/><Relationship Id="rId4" Type="http://schemas.openxmlformats.org/officeDocument/2006/relationships/image" Target="../media/image463.wmf"/><Relationship Id="rId3" Type="http://schemas.openxmlformats.org/officeDocument/2006/relationships/image" Target="../media/image462.wmf"/><Relationship Id="rId2" Type="http://schemas.openxmlformats.org/officeDocument/2006/relationships/image" Target="../media/image461.wmf"/><Relationship Id="rId1" Type="http://schemas.openxmlformats.org/officeDocument/2006/relationships/image" Target="../media/image460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7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48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17.wmf"/></Relationships>
</file>

<file path=ppt/drawings/_rels/vmlDrawing9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1.wmf"/><Relationship Id="rId3" Type="http://schemas.openxmlformats.org/officeDocument/2006/relationships/image" Target="../media/image470.wmf"/><Relationship Id="rId2" Type="http://schemas.openxmlformats.org/officeDocument/2006/relationships/image" Target="../media/image469.wmf"/><Relationship Id="rId1" Type="http://schemas.openxmlformats.org/officeDocument/2006/relationships/image" Target="../media/image468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wmf"/><Relationship Id="rId2" Type="http://schemas.openxmlformats.org/officeDocument/2006/relationships/image" Target="../media/image473.wmf"/><Relationship Id="rId1" Type="http://schemas.openxmlformats.org/officeDocument/2006/relationships/image" Target="../media/image472.wmf"/></Relationships>
</file>

<file path=ppt/drawings/_rels/vmlDrawing92.vml.rels><?xml version="1.0" encoding="UTF-8" standalone="yes"?>
<Relationships xmlns="http://schemas.openxmlformats.org/package/2006/relationships"><Relationship Id="rId6" Type="http://schemas.openxmlformats.org/officeDocument/2006/relationships/image" Target="../media/image480.wmf"/><Relationship Id="rId5" Type="http://schemas.openxmlformats.org/officeDocument/2006/relationships/image" Target="../media/image479.wmf"/><Relationship Id="rId4" Type="http://schemas.openxmlformats.org/officeDocument/2006/relationships/image" Target="../media/image478.wmf"/><Relationship Id="rId3" Type="http://schemas.openxmlformats.org/officeDocument/2006/relationships/image" Target="../media/image477.wmf"/><Relationship Id="rId2" Type="http://schemas.openxmlformats.org/officeDocument/2006/relationships/image" Target="../media/image476.wmf"/><Relationship Id="rId1" Type="http://schemas.openxmlformats.org/officeDocument/2006/relationships/image" Target="../media/image475.wmf"/></Relationships>
</file>

<file path=ppt/drawings/_rels/vmlDrawing93.vml.rels><?xml version="1.0" encoding="UTF-8" standalone="yes"?>
<Relationships xmlns="http://schemas.openxmlformats.org/package/2006/relationships"><Relationship Id="rId9" Type="http://schemas.openxmlformats.org/officeDocument/2006/relationships/image" Target="../media/image489.wmf"/><Relationship Id="rId8" Type="http://schemas.openxmlformats.org/officeDocument/2006/relationships/image" Target="../media/image488.wmf"/><Relationship Id="rId7" Type="http://schemas.openxmlformats.org/officeDocument/2006/relationships/image" Target="../media/image487.wmf"/><Relationship Id="rId6" Type="http://schemas.openxmlformats.org/officeDocument/2006/relationships/image" Target="../media/image486.wmf"/><Relationship Id="rId5" Type="http://schemas.openxmlformats.org/officeDocument/2006/relationships/image" Target="../media/image485.wmf"/><Relationship Id="rId4" Type="http://schemas.openxmlformats.org/officeDocument/2006/relationships/image" Target="../media/image484.wmf"/><Relationship Id="rId3" Type="http://schemas.openxmlformats.org/officeDocument/2006/relationships/image" Target="../media/image483.wmf"/><Relationship Id="rId2" Type="http://schemas.openxmlformats.org/officeDocument/2006/relationships/image" Target="../media/image482.wmf"/><Relationship Id="rId11" Type="http://schemas.openxmlformats.org/officeDocument/2006/relationships/image" Target="../media/image491.wmf"/><Relationship Id="rId10" Type="http://schemas.openxmlformats.org/officeDocument/2006/relationships/image" Target="../media/image490.wmf"/><Relationship Id="rId1" Type="http://schemas.openxmlformats.org/officeDocument/2006/relationships/image" Target="../media/image481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2.wmf"/></Relationships>
</file>

<file path=ppt/drawings/_rels/vmlDrawing95.vml.rels><?xml version="1.0" encoding="UTF-8" standalone="yes"?>
<Relationships xmlns="http://schemas.openxmlformats.org/package/2006/relationships"><Relationship Id="rId6" Type="http://schemas.openxmlformats.org/officeDocument/2006/relationships/image" Target="../media/image498.wmf"/><Relationship Id="rId5" Type="http://schemas.openxmlformats.org/officeDocument/2006/relationships/image" Target="../media/image497.wmf"/><Relationship Id="rId4" Type="http://schemas.openxmlformats.org/officeDocument/2006/relationships/image" Target="../media/image496.wmf"/><Relationship Id="rId3" Type="http://schemas.openxmlformats.org/officeDocument/2006/relationships/image" Target="../media/image495.wmf"/><Relationship Id="rId2" Type="http://schemas.openxmlformats.org/officeDocument/2006/relationships/image" Target="../media/image494.wmf"/><Relationship Id="rId1" Type="http://schemas.openxmlformats.org/officeDocument/2006/relationships/image" Target="../media/image493.wmf"/></Relationships>
</file>

<file path=ppt/drawings/_rels/vmlDrawing96.vml.rels><?xml version="1.0" encoding="UTF-8" standalone="yes"?>
<Relationships xmlns="http://schemas.openxmlformats.org/package/2006/relationships"><Relationship Id="rId5" Type="http://schemas.openxmlformats.org/officeDocument/2006/relationships/image" Target="../media/image503.wmf"/><Relationship Id="rId4" Type="http://schemas.openxmlformats.org/officeDocument/2006/relationships/image" Target="../media/image502.wmf"/><Relationship Id="rId3" Type="http://schemas.openxmlformats.org/officeDocument/2006/relationships/image" Target="../media/image501.wmf"/><Relationship Id="rId2" Type="http://schemas.openxmlformats.org/officeDocument/2006/relationships/image" Target="../media/image500.wmf"/><Relationship Id="rId1" Type="http://schemas.openxmlformats.org/officeDocument/2006/relationships/image" Target="../media/image499.wmf"/></Relationships>
</file>

<file path=ppt/drawings/_rels/vmlDrawing97.vml.rels><?xml version="1.0" encoding="UTF-8" standalone="yes"?>
<Relationships xmlns="http://schemas.openxmlformats.org/package/2006/relationships"><Relationship Id="rId6" Type="http://schemas.openxmlformats.org/officeDocument/2006/relationships/image" Target="../media/image509.wmf"/><Relationship Id="rId5" Type="http://schemas.openxmlformats.org/officeDocument/2006/relationships/image" Target="../media/image508.wmf"/><Relationship Id="rId4" Type="http://schemas.openxmlformats.org/officeDocument/2006/relationships/image" Target="../media/image507.wmf"/><Relationship Id="rId3" Type="http://schemas.openxmlformats.org/officeDocument/2006/relationships/image" Target="../media/image506.wmf"/><Relationship Id="rId2" Type="http://schemas.openxmlformats.org/officeDocument/2006/relationships/image" Target="../media/image505.wmf"/><Relationship Id="rId1" Type="http://schemas.openxmlformats.org/officeDocument/2006/relationships/image" Target="../media/image504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wmf"/><Relationship Id="rId2" Type="http://schemas.openxmlformats.org/officeDocument/2006/relationships/image" Target="../media/image511.wmf"/><Relationship Id="rId1" Type="http://schemas.openxmlformats.org/officeDocument/2006/relationships/image" Target="../media/image510.wmf"/></Relationships>
</file>

<file path=ppt/drawings/_rels/vmlDrawing99.vml.rels><?xml version="1.0" encoding="UTF-8" standalone="yes"?>
<Relationships xmlns="http://schemas.openxmlformats.org/package/2006/relationships"><Relationship Id="rId9" Type="http://schemas.openxmlformats.org/officeDocument/2006/relationships/image" Target="../media/image521.wmf"/><Relationship Id="rId8" Type="http://schemas.openxmlformats.org/officeDocument/2006/relationships/image" Target="../media/image520.wmf"/><Relationship Id="rId7" Type="http://schemas.openxmlformats.org/officeDocument/2006/relationships/image" Target="../media/image519.wmf"/><Relationship Id="rId6" Type="http://schemas.openxmlformats.org/officeDocument/2006/relationships/image" Target="../media/image518.wmf"/><Relationship Id="rId5" Type="http://schemas.openxmlformats.org/officeDocument/2006/relationships/image" Target="../media/image517.wmf"/><Relationship Id="rId4" Type="http://schemas.openxmlformats.org/officeDocument/2006/relationships/image" Target="../media/image516.wmf"/><Relationship Id="rId3" Type="http://schemas.openxmlformats.org/officeDocument/2006/relationships/image" Target="../media/image515.wmf"/><Relationship Id="rId2" Type="http://schemas.openxmlformats.org/officeDocument/2006/relationships/image" Target="../media/image514.wmf"/><Relationship Id="rId10" Type="http://schemas.openxmlformats.org/officeDocument/2006/relationships/image" Target="../media/image522.wmf"/><Relationship Id="rId1" Type="http://schemas.openxmlformats.org/officeDocument/2006/relationships/image" Target="../media/image5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BE797E-A9AF-4E4F-B5F3-A5E3E894781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82563"/>
          </a:xfrm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82563"/>
          </a:xfrm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82563"/>
          </a:xfrm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C58A6-2D2E-4AA7-B041-BEE5AD5780E1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791D0-399C-41CA-A0BE-ADA199F1616A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FF051-6DC6-48BB-AFB0-C7E6D1E6CD8B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300DE-4807-462F-A9C0-D7051AA8955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66FD6-6D46-4CF9-8D79-790F408AA351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6E80-92CF-4B13-B22F-0B154C68A8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AEB7-D26F-4D9B-9399-0BC02CCE19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2E38-574A-428E-8AB2-63C6FC78D6C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FE98-8747-43E7-949A-A04A5E4CB62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B368-9B2B-4866-B42E-247D284FF6A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B131-5C47-4CC8-8A4A-708CE0D160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F701-D992-4137-A97B-79E230BF56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966B-54BA-478A-AE18-FD2B17C747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57EE-B1E5-43A5-BD38-7E40B67A8BF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8DBC-0105-4072-AAE6-DAA4813DF2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1BAF-CC27-4749-9483-C52E50F49C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5143-2CBB-4FE1-922C-0B739C980DA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52C772-E078-4AF9-9146-0BE248F7FC0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20" Type="http://schemas.openxmlformats.org/officeDocument/2006/relationships/vmlDrawing" Target="../drawings/vmlDrawing5.vml"/><Relationship Id="rId2" Type="http://schemas.openxmlformats.org/officeDocument/2006/relationships/image" Target="../media/image13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1.wmf"/><Relationship Id="rId17" Type="http://schemas.openxmlformats.org/officeDocument/2006/relationships/oleObject" Target="../embeddings/oleObject20.bin"/><Relationship Id="rId16" Type="http://schemas.openxmlformats.org/officeDocument/2006/relationships/image" Target="../media/image20.wmf"/><Relationship Id="rId15" Type="http://schemas.openxmlformats.org/officeDocument/2006/relationships/oleObject" Target="../embeddings/oleObject19.bin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12.bin"/></Relationships>
</file>

<file path=ppt/slides/_rels/slide10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4.wmf"/><Relationship Id="rId7" Type="http://schemas.openxmlformats.org/officeDocument/2006/relationships/oleObject" Target="../embeddings/oleObject439.bin"/><Relationship Id="rId6" Type="http://schemas.openxmlformats.org/officeDocument/2006/relationships/image" Target="../media/image433.wmf"/><Relationship Id="rId5" Type="http://schemas.openxmlformats.org/officeDocument/2006/relationships/oleObject" Target="../embeddings/oleObject438.bin"/><Relationship Id="rId4" Type="http://schemas.openxmlformats.org/officeDocument/2006/relationships/image" Target="../media/image432.wmf"/><Relationship Id="rId3" Type="http://schemas.openxmlformats.org/officeDocument/2006/relationships/oleObject" Target="../embeddings/oleObject437.bin"/><Relationship Id="rId2" Type="http://schemas.openxmlformats.org/officeDocument/2006/relationships/image" Target="../media/image431.wmf"/><Relationship Id="rId10" Type="http://schemas.openxmlformats.org/officeDocument/2006/relationships/vmlDrawing" Target="../drawings/vmlDrawing80.vml"/><Relationship Id="rId1" Type="http://schemas.openxmlformats.org/officeDocument/2006/relationships/oleObject" Target="../embeddings/oleObject436.bin"/></Relationships>
</file>

<file path=ppt/slides/_rels/slide10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4.bin"/><Relationship Id="rId8" Type="http://schemas.openxmlformats.org/officeDocument/2006/relationships/image" Target="../media/image438.wmf"/><Relationship Id="rId7" Type="http://schemas.openxmlformats.org/officeDocument/2006/relationships/oleObject" Target="../embeddings/oleObject443.bin"/><Relationship Id="rId6" Type="http://schemas.openxmlformats.org/officeDocument/2006/relationships/image" Target="../media/image437.wmf"/><Relationship Id="rId5" Type="http://schemas.openxmlformats.org/officeDocument/2006/relationships/oleObject" Target="../embeddings/oleObject442.bin"/><Relationship Id="rId4" Type="http://schemas.openxmlformats.org/officeDocument/2006/relationships/image" Target="../media/image436.wmf"/><Relationship Id="rId3" Type="http://schemas.openxmlformats.org/officeDocument/2006/relationships/oleObject" Target="../embeddings/oleObject441.bin"/><Relationship Id="rId2" Type="http://schemas.openxmlformats.org/officeDocument/2006/relationships/image" Target="../media/image435.wmf"/><Relationship Id="rId12" Type="http://schemas.openxmlformats.org/officeDocument/2006/relationships/vmlDrawing" Target="../drawings/vmlDrawing81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39.wmf"/><Relationship Id="rId1" Type="http://schemas.openxmlformats.org/officeDocument/2006/relationships/oleObject" Target="../embeddings/oleObject440.bin"/></Relationships>
</file>

<file path=ppt/slides/_rels/slide10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43.wmf"/><Relationship Id="rId7" Type="http://schemas.openxmlformats.org/officeDocument/2006/relationships/oleObject" Target="../embeddings/oleObject448.bin"/><Relationship Id="rId6" Type="http://schemas.openxmlformats.org/officeDocument/2006/relationships/image" Target="../media/image442.wmf"/><Relationship Id="rId5" Type="http://schemas.openxmlformats.org/officeDocument/2006/relationships/oleObject" Target="../embeddings/oleObject447.bin"/><Relationship Id="rId4" Type="http://schemas.openxmlformats.org/officeDocument/2006/relationships/image" Target="../media/image441.wmf"/><Relationship Id="rId3" Type="http://schemas.openxmlformats.org/officeDocument/2006/relationships/oleObject" Target="../embeddings/oleObject446.bin"/><Relationship Id="rId2" Type="http://schemas.openxmlformats.org/officeDocument/2006/relationships/image" Target="../media/image440.wmf"/><Relationship Id="rId10" Type="http://schemas.openxmlformats.org/officeDocument/2006/relationships/vmlDrawing" Target="../drawings/vmlDrawing82.vml"/><Relationship Id="rId1" Type="http://schemas.openxmlformats.org/officeDocument/2006/relationships/oleObject" Target="../embeddings/oleObject445.bin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4.wmf"/><Relationship Id="rId1" Type="http://schemas.openxmlformats.org/officeDocument/2006/relationships/oleObject" Target="../embeddings/oleObject449.bin"/></Relationships>
</file>

<file path=ppt/slides/_rels/slide10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6.wmf"/><Relationship Id="rId3" Type="http://schemas.openxmlformats.org/officeDocument/2006/relationships/oleObject" Target="../embeddings/oleObject451.bin"/><Relationship Id="rId2" Type="http://schemas.openxmlformats.org/officeDocument/2006/relationships/image" Target="../media/image445.wmf"/><Relationship Id="rId1" Type="http://schemas.openxmlformats.org/officeDocument/2006/relationships/oleObject" Target="../embeddings/oleObject450.bin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50.wmf"/><Relationship Id="rId7" Type="http://schemas.openxmlformats.org/officeDocument/2006/relationships/oleObject" Target="../embeddings/oleObject455.bin"/><Relationship Id="rId6" Type="http://schemas.openxmlformats.org/officeDocument/2006/relationships/image" Target="../media/image449.wmf"/><Relationship Id="rId5" Type="http://schemas.openxmlformats.org/officeDocument/2006/relationships/oleObject" Target="../embeddings/oleObject454.bin"/><Relationship Id="rId4" Type="http://schemas.openxmlformats.org/officeDocument/2006/relationships/image" Target="../media/image448.wmf"/><Relationship Id="rId3" Type="http://schemas.openxmlformats.org/officeDocument/2006/relationships/oleObject" Target="../embeddings/oleObject453.bin"/><Relationship Id="rId2" Type="http://schemas.openxmlformats.org/officeDocument/2006/relationships/image" Target="../media/image447.wmf"/><Relationship Id="rId10" Type="http://schemas.openxmlformats.org/officeDocument/2006/relationships/vmlDrawing" Target="../drawings/vmlDrawing85.vml"/><Relationship Id="rId1" Type="http://schemas.openxmlformats.org/officeDocument/2006/relationships/oleObject" Target="../embeddings/oleObject452.bin"/></Relationships>
</file>

<file path=ppt/slides/_rels/slide10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2.wmf"/><Relationship Id="rId3" Type="http://schemas.openxmlformats.org/officeDocument/2006/relationships/oleObject" Target="../embeddings/oleObject457.bin"/><Relationship Id="rId2" Type="http://schemas.openxmlformats.org/officeDocument/2006/relationships/image" Target="../media/image451.wmf"/><Relationship Id="rId1" Type="http://schemas.openxmlformats.org/officeDocument/2006/relationships/oleObject" Target="../embeddings/oleObject456.bin"/></Relationships>
</file>

<file path=ppt/slides/_rels/slide10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2.bin"/><Relationship Id="rId8" Type="http://schemas.openxmlformats.org/officeDocument/2006/relationships/image" Target="../media/image456.wmf"/><Relationship Id="rId7" Type="http://schemas.openxmlformats.org/officeDocument/2006/relationships/oleObject" Target="../embeddings/oleObject461.bin"/><Relationship Id="rId6" Type="http://schemas.openxmlformats.org/officeDocument/2006/relationships/image" Target="../media/image455.wmf"/><Relationship Id="rId5" Type="http://schemas.openxmlformats.org/officeDocument/2006/relationships/oleObject" Target="../embeddings/oleObject460.bin"/><Relationship Id="rId4" Type="http://schemas.openxmlformats.org/officeDocument/2006/relationships/image" Target="../media/image454.wmf"/><Relationship Id="rId3" Type="http://schemas.openxmlformats.org/officeDocument/2006/relationships/oleObject" Target="../embeddings/oleObject459.bin"/><Relationship Id="rId2" Type="http://schemas.openxmlformats.org/officeDocument/2006/relationships/image" Target="../media/image453.wmf"/><Relationship Id="rId16" Type="http://schemas.openxmlformats.org/officeDocument/2006/relationships/vmlDrawing" Target="../drawings/vmlDrawing87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459.wmf"/><Relationship Id="rId13" Type="http://schemas.openxmlformats.org/officeDocument/2006/relationships/oleObject" Target="../embeddings/oleObject464.bin"/><Relationship Id="rId12" Type="http://schemas.openxmlformats.org/officeDocument/2006/relationships/image" Target="../media/image458.wmf"/><Relationship Id="rId11" Type="http://schemas.openxmlformats.org/officeDocument/2006/relationships/oleObject" Target="../embeddings/oleObject463.bin"/><Relationship Id="rId10" Type="http://schemas.openxmlformats.org/officeDocument/2006/relationships/image" Target="../media/image457.wmf"/><Relationship Id="rId1" Type="http://schemas.openxmlformats.org/officeDocument/2006/relationships/oleObject" Target="../embeddings/oleObject458.bin"/></Relationships>
</file>

<file path=ppt/slides/_rels/slide10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9.bin"/><Relationship Id="rId8" Type="http://schemas.openxmlformats.org/officeDocument/2006/relationships/image" Target="../media/image463.wmf"/><Relationship Id="rId7" Type="http://schemas.openxmlformats.org/officeDocument/2006/relationships/oleObject" Target="../embeddings/oleObject468.bin"/><Relationship Id="rId6" Type="http://schemas.openxmlformats.org/officeDocument/2006/relationships/image" Target="../media/image462.wmf"/><Relationship Id="rId5" Type="http://schemas.openxmlformats.org/officeDocument/2006/relationships/oleObject" Target="../embeddings/oleObject467.bin"/><Relationship Id="rId4" Type="http://schemas.openxmlformats.org/officeDocument/2006/relationships/image" Target="../media/image461.wmf"/><Relationship Id="rId3" Type="http://schemas.openxmlformats.org/officeDocument/2006/relationships/oleObject" Target="../embeddings/oleObject466.bin"/><Relationship Id="rId2" Type="http://schemas.openxmlformats.org/officeDocument/2006/relationships/image" Target="../media/image460.wmf"/><Relationship Id="rId16" Type="http://schemas.openxmlformats.org/officeDocument/2006/relationships/vmlDrawing" Target="../drawings/vmlDrawing88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466.wmf"/><Relationship Id="rId13" Type="http://schemas.openxmlformats.org/officeDocument/2006/relationships/oleObject" Target="../embeddings/oleObject471.bin"/><Relationship Id="rId12" Type="http://schemas.openxmlformats.org/officeDocument/2006/relationships/image" Target="../media/image465.wmf"/><Relationship Id="rId11" Type="http://schemas.openxmlformats.org/officeDocument/2006/relationships/oleObject" Target="../embeddings/oleObject470.bin"/><Relationship Id="rId10" Type="http://schemas.openxmlformats.org/officeDocument/2006/relationships/image" Target="../media/image464.wmf"/><Relationship Id="rId1" Type="http://schemas.openxmlformats.org/officeDocument/2006/relationships/oleObject" Target="../embeddings/oleObject465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2.bin"/><Relationship Id="rId22" Type="http://schemas.openxmlformats.org/officeDocument/2006/relationships/vmlDrawing" Target="../drawings/vmlDrawing6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0.wmf"/><Relationship Id="rId2" Type="http://schemas.openxmlformats.org/officeDocument/2006/relationships/image" Target="../media/image22.wmf"/><Relationship Id="rId19" Type="http://schemas.openxmlformats.org/officeDocument/2006/relationships/oleObject" Target="../embeddings/oleObject30.bin"/><Relationship Id="rId18" Type="http://schemas.openxmlformats.org/officeDocument/2006/relationships/image" Target="../media/image29.wmf"/><Relationship Id="rId17" Type="http://schemas.openxmlformats.org/officeDocument/2006/relationships/oleObject" Target="../embeddings/oleObject29.bin"/><Relationship Id="rId16" Type="http://schemas.openxmlformats.org/officeDocument/2006/relationships/image" Target="../media/image28.wmf"/><Relationship Id="rId15" Type="http://schemas.openxmlformats.org/officeDocument/2006/relationships/oleObject" Target="../embeddings/oleObject28.bin"/><Relationship Id="rId14" Type="http://schemas.openxmlformats.org/officeDocument/2006/relationships/image" Target="../media/image27.wmf"/><Relationship Id="rId13" Type="http://schemas.openxmlformats.org/officeDocument/2006/relationships/oleObject" Target="../embeddings/oleObject27.bin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26.bin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21.bin"/></Relationships>
</file>

<file path=ppt/slides/_rels/slide1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7.wmf"/><Relationship Id="rId1" Type="http://schemas.openxmlformats.org/officeDocument/2006/relationships/oleObject" Target="../embeddings/oleObject472.bin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0.wmf"/><Relationship Id="rId8" Type="http://schemas.openxmlformats.org/officeDocument/2006/relationships/oleObject" Target="../embeddings/oleObject475.bin"/><Relationship Id="rId7" Type="http://schemas.openxmlformats.org/officeDocument/2006/relationships/slide" Target="slide121.xml"/><Relationship Id="rId6" Type="http://schemas.openxmlformats.org/officeDocument/2006/relationships/image" Target="../media/image469.wmf"/><Relationship Id="rId5" Type="http://schemas.openxmlformats.org/officeDocument/2006/relationships/oleObject" Target="../embeddings/oleObject474.bin"/><Relationship Id="rId4" Type="http://schemas.openxmlformats.org/officeDocument/2006/relationships/slide" Target="slide119.xml"/><Relationship Id="rId3" Type="http://schemas.openxmlformats.org/officeDocument/2006/relationships/image" Target="../media/image468.wmf"/><Relationship Id="rId2" Type="http://schemas.openxmlformats.org/officeDocument/2006/relationships/oleObject" Target="../embeddings/oleObject473.bin"/><Relationship Id="rId14" Type="http://schemas.openxmlformats.org/officeDocument/2006/relationships/vmlDrawing" Target="../drawings/vmlDrawing90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71.wmf"/><Relationship Id="rId11" Type="http://schemas.openxmlformats.org/officeDocument/2006/relationships/oleObject" Target="../embeddings/oleObject476.bin"/><Relationship Id="rId10" Type="http://schemas.openxmlformats.org/officeDocument/2006/relationships/slide" Target="slide135.xml"/><Relationship Id="rId1" Type="http://schemas.openxmlformats.org/officeDocument/2006/relationships/slide" Target="slide113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4.wmf"/><Relationship Id="rId5" Type="http://schemas.openxmlformats.org/officeDocument/2006/relationships/oleObject" Target="../embeddings/oleObject479.bin"/><Relationship Id="rId4" Type="http://schemas.openxmlformats.org/officeDocument/2006/relationships/image" Target="../media/image473.wmf"/><Relationship Id="rId3" Type="http://schemas.openxmlformats.org/officeDocument/2006/relationships/oleObject" Target="../embeddings/oleObject478.bin"/><Relationship Id="rId2" Type="http://schemas.openxmlformats.org/officeDocument/2006/relationships/image" Target="../media/image472.wmf"/><Relationship Id="rId1" Type="http://schemas.openxmlformats.org/officeDocument/2006/relationships/oleObject" Target="../embeddings/oleObject477.bin"/></Relationships>
</file>

<file path=ppt/slides/_rels/slide1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4.bin"/><Relationship Id="rId8" Type="http://schemas.openxmlformats.org/officeDocument/2006/relationships/image" Target="../media/image478.wmf"/><Relationship Id="rId7" Type="http://schemas.openxmlformats.org/officeDocument/2006/relationships/oleObject" Target="../embeddings/oleObject483.bin"/><Relationship Id="rId6" Type="http://schemas.openxmlformats.org/officeDocument/2006/relationships/image" Target="../media/image477.wmf"/><Relationship Id="rId5" Type="http://schemas.openxmlformats.org/officeDocument/2006/relationships/oleObject" Target="../embeddings/oleObject482.bin"/><Relationship Id="rId4" Type="http://schemas.openxmlformats.org/officeDocument/2006/relationships/image" Target="../media/image476.wmf"/><Relationship Id="rId3" Type="http://schemas.openxmlformats.org/officeDocument/2006/relationships/oleObject" Target="../embeddings/oleObject481.bin"/><Relationship Id="rId2" Type="http://schemas.openxmlformats.org/officeDocument/2006/relationships/image" Target="../media/image475.wmf"/><Relationship Id="rId14" Type="http://schemas.openxmlformats.org/officeDocument/2006/relationships/vmlDrawing" Target="../drawings/vmlDrawing92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80.wmf"/><Relationship Id="rId11" Type="http://schemas.openxmlformats.org/officeDocument/2006/relationships/oleObject" Target="../embeddings/oleObject485.bin"/><Relationship Id="rId10" Type="http://schemas.openxmlformats.org/officeDocument/2006/relationships/image" Target="../media/image479.wmf"/><Relationship Id="rId1" Type="http://schemas.openxmlformats.org/officeDocument/2006/relationships/oleObject" Target="../embeddings/oleObject480.bin"/></Relationships>
</file>

<file path=ppt/slides/_rels/slide1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0.bin"/><Relationship Id="rId8" Type="http://schemas.openxmlformats.org/officeDocument/2006/relationships/image" Target="../media/image484.wmf"/><Relationship Id="rId7" Type="http://schemas.openxmlformats.org/officeDocument/2006/relationships/oleObject" Target="../embeddings/oleObject489.bin"/><Relationship Id="rId6" Type="http://schemas.openxmlformats.org/officeDocument/2006/relationships/image" Target="../media/image483.wmf"/><Relationship Id="rId5" Type="http://schemas.openxmlformats.org/officeDocument/2006/relationships/oleObject" Target="../embeddings/oleObject488.bin"/><Relationship Id="rId4" Type="http://schemas.openxmlformats.org/officeDocument/2006/relationships/image" Target="../media/image482.wmf"/><Relationship Id="rId3" Type="http://schemas.openxmlformats.org/officeDocument/2006/relationships/oleObject" Target="../embeddings/oleObject487.bin"/><Relationship Id="rId24" Type="http://schemas.openxmlformats.org/officeDocument/2006/relationships/vmlDrawing" Target="../drawings/vmlDrawing93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491.wmf"/><Relationship Id="rId21" Type="http://schemas.openxmlformats.org/officeDocument/2006/relationships/oleObject" Target="../embeddings/oleObject496.bin"/><Relationship Id="rId20" Type="http://schemas.openxmlformats.org/officeDocument/2006/relationships/image" Target="../media/image490.wmf"/><Relationship Id="rId2" Type="http://schemas.openxmlformats.org/officeDocument/2006/relationships/image" Target="../media/image481.wmf"/><Relationship Id="rId19" Type="http://schemas.openxmlformats.org/officeDocument/2006/relationships/oleObject" Target="../embeddings/oleObject495.bin"/><Relationship Id="rId18" Type="http://schemas.openxmlformats.org/officeDocument/2006/relationships/image" Target="../media/image489.wmf"/><Relationship Id="rId17" Type="http://schemas.openxmlformats.org/officeDocument/2006/relationships/oleObject" Target="../embeddings/oleObject494.bin"/><Relationship Id="rId16" Type="http://schemas.openxmlformats.org/officeDocument/2006/relationships/image" Target="../media/image488.wmf"/><Relationship Id="rId15" Type="http://schemas.openxmlformats.org/officeDocument/2006/relationships/oleObject" Target="../embeddings/oleObject493.bin"/><Relationship Id="rId14" Type="http://schemas.openxmlformats.org/officeDocument/2006/relationships/image" Target="../media/image487.wmf"/><Relationship Id="rId13" Type="http://schemas.openxmlformats.org/officeDocument/2006/relationships/oleObject" Target="../embeddings/oleObject492.bin"/><Relationship Id="rId12" Type="http://schemas.openxmlformats.org/officeDocument/2006/relationships/image" Target="../media/image486.wmf"/><Relationship Id="rId11" Type="http://schemas.openxmlformats.org/officeDocument/2006/relationships/oleObject" Target="../embeddings/oleObject491.bin"/><Relationship Id="rId10" Type="http://schemas.openxmlformats.org/officeDocument/2006/relationships/image" Target="../media/image485.wmf"/><Relationship Id="rId1" Type="http://schemas.openxmlformats.org/officeDocument/2006/relationships/oleObject" Target="../embeddings/oleObject486.bin"/></Relationships>
</file>

<file path=ppt/slides/_rels/slide1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2.wmf"/><Relationship Id="rId1" Type="http://schemas.openxmlformats.org/officeDocument/2006/relationships/oleObject" Target="../embeddings/oleObject497.bin"/></Relationships>
</file>

<file path=ppt/slides/_rels/slide1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2.bin"/><Relationship Id="rId8" Type="http://schemas.openxmlformats.org/officeDocument/2006/relationships/image" Target="../media/image496.wmf"/><Relationship Id="rId7" Type="http://schemas.openxmlformats.org/officeDocument/2006/relationships/oleObject" Target="../embeddings/oleObject501.bin"/><Relationship Id="rId6" Type="http://schemas.openxmlformats.org/officeDocument/2006/relationships/image" Target="../media/image495.wmf"/><Relationship Id="rId5" Type="http://schemas.openxmlformats.org/officeDocument/2006/relationships/oleObject" Target="../embeddings/oleObject500.bin"/><Relationship Id="rId4" Type="http://schemas.openxmlformats.org/officeDocument/2006/relationships/image" Target="../media/image494.wmf"/><Relationship Id="rId3" Type="http://schemas.openxmlformats.org/officeDocument/2006/relationships/oleObject" Target="../embeddings/oleObject499.bin"/><Relationship Id="rId2" Type="http://schemas.openxmlformats.org/officeDocument/2006/relationships/image" Target="../media/image493.wmf"/><Relationship Id="rId14" Type="http://schemas.openxmlformats.org/officeDocument/2006/relationships/vmlDrawing" Target="../drawings/vmlDrawing95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98.wmf"/><Relationship Id="rId11" Type="http://schemas.openxmlformats.org/officeDocument/2006/relationships/oleObject" Target="../embeddings/oleObject503.bin"/><Relationship Id="rId10" Type="http://schemas.openxmlformats.org/officeDocument/2006/relationships/image" Target="../media/image497.wmf"/><Relationship Id="rId1" Type="http://schemas.openxmlformats.org/officeDocument/2006/relationships/oleObject" Target="../embeddings/oleObject498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8.bin"/><Relationship Id="rId8" Type="http://schemas.openxmlformats.org/officeDocument/2006/relationships/image" Target="../media/image502.wmf"/><Relationship Id="rId7" Type="http://schemas.openxmlformats.org/officeDocument/2006/relationships/oleObject" Target="../embeddings/oleObject507.bin"/><Relationship Id="rId6" Type="http://schemas.openxmlformats.org/officeDocument/2006/relationships/image" Target="../media/image501.wmf"/><Relationship Id="rId5" Type="http://schemas.openxmlformats.org/officeDocument/2006/relationships/oleObject" Target="../embeddings/oleObject506.bin"/><Relationship Id="rId4" Type="http://schemas.openxmlformats.org/officeDocument/2006/relationships/image" Target="../media/image500.wmf"/><Relationship Id="rId3" Type="http://schemas.openxmlformats.org/officeDocument/2006/relationships/oleObject" Target="../embeddings/oleObject505.bin"/><Relationship Id="rId2" Type="http://schemas.openxmlformats.org/officeDocument/2006/relationships/image" Target="../media/image499.wmf"/><Relationship Id="rId12" Type="http://schemas.openxmlformats.org/officeDocument/2006/relationships/vmlDrawing" Target="../drawings/vmlDrawing96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03.wmf"/><Relationship Id="rId1" Type="http://schemas.openxmlformats.org/officeDocument/2006/relationships/oleObject" Target="../embeddings/oleObject504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32.bin"/><Relationship Id="rId22" Type="http://schemas.openxmlformats.org/officeDocument/2006/relationships/vmlDrawing" Target="../drawings/vmlDrawing7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9.wmf"/><Relationship Id="rId2" Type="http://schemas.openxmlformats.org/officeDocument/2006/relationships/image" Target="../media/image31.wmf"/><Relationship Id="rId19" Type="http://schemas.openxmlformats.org/officeDocument/2006/relationships/oleObject" Target="../embeddings/oleObject40.bin"/><Relationship Id="rId18" Type="http://schemas.openxmlformats.org/officeDocument/2006/relationships/image" Target="../media/image38.wmf"/><Relationship Id="rId17" Type="http://schemas.openxmlformats.org/officeDocument/2006/relationships/oleObject" Target="../embeddings/oleObject39.bin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31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3.bin"/><Relationship Id="rId8" Type="http://schemas.openxmlformats.org/officeDocument/2006/relationships/image" Target="../media/image507.wmf"/><Relationship Id="rId7" Type="http://schemas.openxmlformats.org/officeDocument/2006/relationships/oleObject" Target="../embeddings/oleObject512.bin"/><Relationship Id="rId6" Type="http://schemas.openxmlformats.org/officeDocument/2006/relationships/image" Target="../media/image506.wmf"/><Relationship Id="rId5" Type="http://schemas.openxmlformats.org/officeDocument/2006/relationships/oleObject" Target="../embeddings/oleObject511.bin"/><Relationship Id="rId4" Type="http://schemas.openxmlformats.org/officeDocument/2006/relationships/image" Target="../media/image505.wmf"/><Relationship Id="rId3" Type="http://schemas.openxmlformats.org/officeDocument/2006/relationships/oleObject" Target="../embeddings/oleObject510.bin"/><Relationship Id="rId2" Type="http://schemas.openxmlformats.org/officeDocument/2006/relationships/image" Target="../media/image504.wmf"/><Relationship Id="rId14" Type="http://schemas.openxmlformats.org/officeDocument/2006/relationships/vmlDrawing" Target="../drawings/vmlDrawing97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09.wmf"/><Relationship Id="rId11" Type="http://schemas.openxmlformats.org/officeDocument/2006/relationships/oleObject" Target="../embeddings/oleObject514.bin"/><Relationship Id="rId10" Type="http://schemas.openxmlformats.org/officeDocument/2006/relationships/image" Target="../media/image508.wmf"/><Relationship Id="rId1" Type="http://schemas.openxmlformats.org/officeDocument/2006/relationships/oleObject" Target="../embeddings/oleObject509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12.wmf"/><Relationship Id="rId5" Type="http://schemas.openxmlformats.org/officeDocument/2006/relationships/oleObject" Target="../embeddings/oleObject517.bin"/><Relationship Id="rId4" Type="http://schemas.openxmlformats.org/officeDocument/2006/relationships/image" Target="../media/image511.wmf"/><Relationship Id="rId3" Type="http://schemas.openxmlformats.org/officeDocument/2006/relationships/oleObject" Target="../embeddings/oleObject516.bin"/><Relationship Id="rId2" Type="http://schemas.openxmlformats.org/officeDocument/2006/relationships/image" Target="../media/image510.wmf"/><Relationship Id="rId1" Type="http://schemas.openxmlformats.org/officeDocument/2006/relationships/oleObject" Target="../embeddings/oleObject515.bin"/></Relationships>
</file>

<file path=ppt/slides/_rels/slide1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2.bin"/><Relationship Id="rId8" Type="http://schemas.openxmlformats.org/officeDocument/2006/relationships/image" Target="../media/image516.wmf"/><Relationship Id="rId7" Type="http://schemas.openxmlformats.org/officeDocument/2006/relationships/oleObject" Target="../embeddings/oleObject521.bin"/><Relationship Id="rId6" Type="http://schemas.openxmlformats.org/officeDocument/2006/relationships/image" Target="../media/image515.wmf"/><Relationship Id="rId5" Type="http://schemas.openxmlformats.org/officeDocument/2006/relationships/oleObject" Target="../embeddings/oleObject520.bin"/><Relationship Id="rId4" Type="http://schemas.openxmlformats.org/officeDocument/2006/relationships/image" Target="../media/image514.wmf"/><Relationship Id="rId3" Type="http://schemas.openxmlformats.org/officeDocument/2006/relationships/oleObject" Target="../embeddings/oleObject519.bin"/><Relationship Id="rId22" Type="http://schemas.openxmlformats.org/officeDocument/2006/relationships/vmlDrawing" Target="../drawings/vmlDrawing99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522.wmf"/><Relationship Id="rId2" Type="http://schemas.openxmlformats.org/officeDocument/2006/relationships/image" Target="../media/image513.wmf"/><Relationship Id="rId19" Type="http://schemas.openxmlformats.org/officeDocument/2006/relationships/oleObject" Target="../embeddings/oleObject527.bin"/><Relationship Id="rId18" Type="http://schemas.openxmlformats.org/officeDocument/2006/relationships/image" Target="../media/image521.wmf"/><Relationship Id="rId17" Type="http://schemas.openxmlformats.org/officeDocument/2006/relationships/oleObject" Target="../embeddings/oleObject526.bin"/><Relationship Id="rId16" Type="http://schemas.openxmlformats.org/officeDocument/2006/relationships/image" Target="../media/image520.wmf"/><Relationship Id="rId15" Type="http://schemas.openxmlformats.org/officeDocument/2006/relationships/oleObject" Target="../embeddings/oleObject525.bin"/><Relationship Id="rId14" Type="http://schemas.openxmlformats.org/officeDocument/2006/relationships/image" Target="../media/image519.wmf"/><Relationship Id="rId13" Type="http://schemas.openxmlformats.org/officeDocument/2006/relationships/oleObject" Target="../embeddings/oleObject524.bin"/><Relationship Id="rId12" Type="http://schemas.openxmlformats.org/officeDocument/2006/relationships/image" Target="../media/image518.wmf"/><Relationship Id="rId11" Type="http://schemas.openxmlformats.org/officeDocument/2006/relationships/oleObject" Target="../embeddings/oleObject523.bin"/><Relationship Id="rId10" Type="http://schemas.openxmlformats.org/officeDocument/2006/relationships/image" Target="../media/image517.wmf"/><Relationship Id="rId1" Type="http://schemas.openxmlformats.org/officeDocument/2006/relationships/oleObject" Target="../embeddings/oleObject518.bin"/></Relationships>
</file>

<file path=ppt/slides/_rels/slide1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2.bin"/><Relationship Id="rId8" Type="http://schemas.openxmlformats.org/officeDocument/2006/relationships/image" Target="../media/image526.wmf"/><Relationship Id="rId7" Type="http://schemas.openxmlformats.org/officeDocument/2006/relationships/oleObject" Target="../embeddings/oleObject531.bin"/><Relationship Id="rId6" Type="http://schemas.openxmlformats.org/officeDocument/2006/relationships/image" Target="../media/image525.wmf"/><Relationship Id="rId5" Type="http://schemas.openxmlformats.org/officeDocument/2006/relationships/oleObject" Target="../embeddings/oleObject530.bin"/><Relationship Id="rId4" Type="http://schemas.openxmlformats.org/officeDocument/2006/relationships/image" Target="../media/image524.wmf"/><Relationship Id="rId3" Type="http://schemas.openxmlformats.org/officeDocument/2006/relationships/oleObject" Target="../embeddings/oleObject529.bin"/><Relationship Id="rId2" Type="http://schemas.openxmlformats.org/officeDocument/2006/relationships/image" Target="../media/image523.wmf"/><Relationship Id="rId12" Type="http://schemas.openxmlformats.org/officeDocument/2006/relationships/vmlDrawing" Target="../drawings/vmlDrawing100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27.wmf"/><Relationship Id="rId1" Type="http://schemas.openxmlformats.org/officeDocument/2006/relationships/oleObject" Target="../embeddings/oleObject528.bin"/></Relationships>
</file>

<file path=ppt/slides/_rels/slide1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7.bin"/><Relationship Id="rId8" Type="http://schemas.openxmlformats.org/officeDocument/2006/relationships/image" Target="../media/image531.wmf"/><Relationship Id="rId7" Type="http://schemas.openxmlformats.org/officeDocument/2006/relationships/oleObject" Target="../embeddings/oleObject536.bin"/><Relationship Id="rId6" Type="http://schemas.openxmlformats.org/officeDocument/2006/relationships/image" Target="../media/image530.wmf"/><Relationship Id="rId5" Type="http://schemas.openxmlformats.org/officeDocument/2006/relationships/oleObject" Target="../embeddings/oleObject535.bin"/><Relationship Id="rId4" Type="http://schemas.openxmlformats.org/officeDocument/2006/relationships/image" Target="../media/image529.wmf"/><Relationship Id="rId3" Type="http://schemas.openxmlformats.org/officeDocument/2006/relationships/oleObject" Target="../embeddings/oleObject534.bin"/><Relationship Id="rId20" Type="http://schemas.openxmlformats.org/officeDocument/2006/relationships/vmlDrawing" Target="../drawings/vmlDrawing101.vml"/><Relationship Id="rId2" Type="http://schemas.openxmlformats.org/officeDocument/2006/relationships/image" Target="../media/image528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536.wmf"/><Relationship Id="rId17" Type="http://schemas.openxmlformats.org/officeDocument/2006/relationships/oleObject" Target="../embeddings/oleObject541.bin"/><Relationship Id="rId16" Type="http://schemas.openxmlformats.org/officeDocument/2006/relationships/image" Target="../media/image535.wmf"/><Relationship Id="rId15" Type="http://schemas.openxmlformats.org/officeDocument/2006/relationships/oleObject" Target="../embeddings/oleObject540.bin"/><Relationship Id="rId14" Type="http://schemas.openxmlformats.org/officeDocument/2006/relationships/image" Target="../media/image534.wmf"/><Relationship Id="rId13" Type="http://schemas.openxmlformats.org/officeDocument/2006/relationships/oleObject" Target="../embeddings/oleObject539.bin"/><Relationship Id="rId12" Type="http://schemas.openxmlformats.org/officeDocument/2006/relationships/image" Target="../media/image533.wmf"/><Relationship Id="rId11" Type="http://schemas.openxmlformats.org/officeDocument/2006/relationships/oleObject" Target="../embeddings/oleObject538.bin"/><Relationship Id="rId10" Type="http://schemas.openxmlformats.org/officeDocument/2006/relationships/image" Target="../media/image532.wmf"/><Relationship Id="rId1" Type="http://schemas.openxmlformats.org/officeDocument/2006/relationships/oleObject" Target="../embeddings/oleObject533.bin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10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8.wmf"/><Relationship Id="rId3" Type="http://schemas.openxmlformats.org/officeDocument/2006/relationships/oleObject" Target="../embeddings/oleObject543.bin"/><Relationship Id="rId2" Type="http://schemas.openxmlformats.org/officeDocument/2006/relationships/image" Target="../media/image537.wmf"/><Relationship Id="rId1" Type="http://schemas.openxmlformats.org/officeDocument/2006/relationships/oleObject" Target="../embeddings/oleObject542.bin"/></Relationships>
</file>

<file path=ppt/slides/_rels/slide1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0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9.wmf"/><Relationship Id="rId1" Type="http://schemas.openxmlformats.org/officeDocument/2006/relationships/oleObject" Target="../embeddings/oleObject544.bin"/></Relationships>
</file>

<file path=ppt/slides/_rels/slide1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vmlDrawing" Target="../drawings/vmlDrawing104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42.wmf"/><Relationship Id="rId5" Type="http://schemas.openxmlformats.org/officeDocument/2006/relationships/oleObject" Target="../embeddings/oleObject547.bin"/><Relationship Id="rId4" Type="http://schemas.openxmlformats.org/officeDocument/2006/relationships/image" Target="../media/image541.wmf"/><Relationship Id="rId3" Type="http://schemas.openxmlformats.org/officeDocument/2006/relationships/oleObject" Target="../embeddings/oleObject546.bin"/><Relationship Id="rId2" Type="http://schemas.openxmlformats.org/officeDocument/2006/relationships/image" Target="../media/image540.wmf"/><Relationship Id="rId1" Type="http://schemas.openxmlformats.org/officeDocument/2006/relationships/oleObject" Target="../embeddings/oleObject54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44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42.bin"/><Relationship Id="rId20" Type="http://schemas.openxmlformats.org/officeDocument/2006/relationships/vmlDrawing" Target="../drawings/vmlDrawing8.vml"/><Relationship Id="rId2" Type="http://schemas.openxmlformats.org/officeDocument/2006/relationships/image" Target="../media/image40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47.wmf"/><Relationship Id="rId17" Type="http://schemas.openxmlformats.org/officeDocument/2006/relationships/oleObject" Target="../embeddings/oleObject49.bin"/><Relationship Id="rId16" Type="http://schemas.openxmlformats.org/officeDocument/2006/relationships/image" Target="../media/image46.wmf"/><Relationship Id="rId15" Type="http://schemas.openxmlformats.org/officeDocument/2006/relationships/oleObject" Target="../embeddings/oleObject48.bin"/><Relationship Id="rId14" Type="http://schemas.openxmlformats.org/officeDocument/2006/relationships/image" Target="../media/image45.wmf"/><Relationship Id="rId13" Type="http://schemas.openxmlformats.org/officeDocument/2006/relationships/oleObject" Target="../embeddings/oleObject47.bin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46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41.bin"/></Relationships>
</file>

<file path=ppt/slides/_rels/slide1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2.bin"/><Relationship Id="rId8" Type="http://schemas.openxmlformats.org/officeDocument/2006/relationships/image" Target="../media/image546.wmf"/><Relationship Id="rId7" Type="http://schemas.openxmlformats.org/officeDocument/2006/relationships/oleObject" Target="../embeddings/oleObject551.bin"/><Relationship Id="rId6" Type="http://schemas.openxmlformats.org/officeDocument/2006/relationships/image" Target="../media/image545.wmf"/><Relationship Id="rId5" Type="http://schemas.openxmlformats.org/officeDocument/2006/relationships/oleObject" Target="../embeddings/oleObject550.bin"/><Relationship Id="rId4" Type="http://schemas.openxmlformats.org/officeDocument/2006/relationships/image" Target="../media/image544.wmf"/><Relationship Id="rId3" Type="http://schemas.openxmlformats.org/officeDocument/2006/relationships/oleObject" Target="../embeddings/oleObject549.bin"/><Relationship Id="rId24" Type="http://schemas.openxmlformats.org/officeDocument/2006/relationships/vmlDrawing" Target="../drawings/vmlDrawing105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553.wmf"/><Relationship Id="rId21" Type="http://schemas.openxmlformats.org/officeDocument/2006/relationships/oleObject" Target="../embeddings/oleObject558.bin"/><Relationship Id="rId20" Type="http://schemas.openxmlformats.org/officeDocument/2006/relationships/image" Target="../media/image552.wmf"/><Relationship Id="rId2" Type="http://schemas.openxmlformats.org/officeDocument/2006/relationships/image" Target="../media/image543.wmf"/><Relationship Id="rId19" Type="http://schemas.openxmlformats.org/officeDocument/2006/relationships/oleObject" Target="../embeddings/oleObject557.bin"/><Relationship Id="rId18" Type="http://schemas.openxmlformats.org/officeDocument/2006/relationships/image" Target="../media/image551.wmf"/><Relationship Id="rId17" Type="http://schemas.openxmlformats.org/officeDocument/2006/relationships/oleObject" Target="../embeddings/oleObject556.bin"/><Relationship Id="rId16" Type="http://schemas.openxmlformats.org/officeDocument/2006/relationships/image" Target="../media/image550.wmf"/><Relationship Id="rId15" Type="http://schemas.openxmlformats.org/officeDocument/2006/relationships/oleObject" Target="../embeddings/oleObject555.bin"/><Relationship Id="rId14" Type="http://schemas.openxmlformats.org/officeDocument/2006/relationships/image" Target="../media/image549.wmf"/><Relationship Id="rId13" Type="http://schemas.openxmlformats.org/officeDocument/2006/relationships/oleObject" Target="../embeddings/oleObject554.bin"/><Relationship Id="rId12" Type="http://schemas.openxmlformats.org/officeDocument/2006/relationships/image" Target="../media/image548.wmf"/><Relationship Id="rId11" Type="http://schemas.openxmlformats.org/officeDocument/2006/relationships/oleObject" Target="../embeddings/oleObject553.bin"/><Relationship Id="rId10" Type="http://schemas.openxmlformats.org/officeDocument/2006/relationships/image" Target="../media/image547.wmf"/><Relationship Id="rId1" Type="http://schemas.openxmlformats.org/officeDocument/2006/relationships/oleObject" Target="../embeddings/oleObject548.bin"/></Relationships>
</file>

<file path=ppt/slides/_rels/slide1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3.bin"/><Relationship Id="rId8" Type="http://schemas.openxmlformats.org/officeDocument/2006/relationships/image" Target="../media/image557.wmf"/><Relationship Id="rId7" Type="http://schemas.openxmlformats.org/officeDocument/2006/relationships/oleObject" Target="../embeddings/oleObject562.bin"/><Relationship Id="rId6" Type="http://schemas.openxmlformats.org/officeDocument/2006/relationships/image" Target="../media/image556.wmf"/><Relationship Id="rId5" Type="http://schemas.openxmlformats.org/officeDocument/2006/relationships/oleObject" Target="../embeddings/oleObject561.bin"/><Relationship Id="rId4" Type="http://schemas.openxmlformats.org/officeDocument/2006/relationships/image" Target="../media/image555.wmf"/><Relationship Id="rId3" Type="http://schemas.openxmlformats.org/officeDocument/2006/relationships/oleObject" Target="../embeddings/oleObject560.bin"/><Relationship Id="rId2" Type="http://schemas.openxmlformats.org/officeDocument/2006/relationships/image" Target="../media/image554.wmf"/><Relationship Id="rId12" Type="http://schemas.openxmlformats.org/officeDocument/2006/relationships/vmlDrawing" Target="../drawings/vmlDrawing106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58.wmf"/><Relationship Id="rId1" Type="http://schemas.openxmlformats.org/officeDocument/2006/relationships/oleObject" Target="../embeddings/oleObject559.bin"/></Relationships>
</file>

<file path=ppt/slides/_rels/slide1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8.bin"/><Relationship Id="rId8" Type="http://schemas.openxmlformats.org/officeDocument/2006/relationships/image" Target="../media/image562.wmf"/><Relationship Id="rId7" Type="http://schemas.openxmlformats.org/officeDocument/2006/relationships/oleObject" Target="../embeddings/oleObject567.bin"/><Relationship Id="rId6" Type="http://schemas.openxmlformats.org/officeDocument/2006/relationships/image" Target="../media/image561.wmf"/><Relationship Id="rId5" Type="http://schemas.openxmlformats.org/officeDocument/2006/relationships/oleObject" Target="../embeddings/oleObject566.bin"/><Relationship Id="rId4" Type="http://schemas.openxmlformats.org/officeDocument/2006/relationships/image" Target="../media/image560.wmf"/><Relationship Id="rId3" Type="http://schemas.openxmlformats.org/officeDocument/2006/relationships/oleObject" Target="../embeddings/oleObject565.bin"/><Relationship Id="rId2" Type="http://schemas.openxmlformats.org/officeDocument/2006/relationships/image" Target="../media/image559.wmf"/><Relationship Id="rId14" Type="http://schemas.openxmlformats.org/officeDocument/2006/relationships/vmlDrawing" Target="../drawings/vmlDrawing107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64.wmf"/><Relationship Id="rId11" Type="http://schemas.openxmlformats.org/officeDocument/2006/relationships/oleObject" Target="../embeddings/oleObject569.bin"/><Relationship Id="rId10" Type="http://schemas.openxmlformats.org/officeDocument/2006/relationships/image" Target="../media/image563.wmf"/><Relationship Id="rId1" Type="http://schemas.openxmlformats.org/officeDocument/2006/relationships/oleObject" Target="../embeddings/oleObject564.bin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67.wmf"/><Relationship Id="rId5" Type="http://schemas.openxmlformats.org/officeDocument/2006/relationships/oleObject" Target="../embeddings/oleObject572.bin"/><Relationship Id="rId4" Type="http://schemas.openxmlformats.org/officeDocument/2006/relationships/image" Target="../media/image566.wmf"/><Relationship Id="rId3" Type="http://schemas.openxmlformats.org/officeDocument/2006/relationships/oleObject" Target="../embeddings/oleObject571.bin"/><Relationship Id="rId2" Type="http://schemas.openxmlformats.org/officeDocument/2006/relationships/image" Target="../media/image565.wmf"/><Relationship Id="rId1" Type="http://schemas.openxmlformats.org/officeDocument/2006/relationships/oleObject" Target="../embeddings/oleObject570.bin"/></Relationships>
</file>

<file path=ppt/slides/_rels/slide1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7.bin"/><Relationship Id="rId8" Type="http://schemas.openxmlformats.org/officeDocument/2006/relationships/image" Target="../media/image571.wmf"/><Relationship Id="rId7" Type="http://schemas.openxmlformats.org/officeDocument/2006/relationships/oleObject" Target="../embeddings/oleObject576.bin"/><Relationship Id="rId6" Type="http://schemas.openxmlformats.org/officeDocument/2006/relationships/image" Target="../media/image570.wmf"/><Relationship Id="rId5" Type="http://schemas.openxmlformats.org/officeDocument/2006/relationships/oleObject" Target="../embeddings/oleObject575.bin"/><Relationship Id="rId4" Type="http://schemas.openxmlformats.org/officeDocument/2006/relationships/image" Target="../media/image569.wmf"/><Relationship Id="rId3" Type="http://schemas.openxmlformats.org/officeDocument/2006/relationships/oleObject" Target="../embeddings/oleObject574.bin"/><Relationship Id="rId2" Type="http://schemas.openxmlformats.org/officeDocument/2006/relationships/image" Target="../media/image568.wmf"/><Relationship Id="rId12" Type="http://schemas.openxmlformats.org/officeDocument/2006/relationships/vmlDrawing" Target="../drawings/vmlDrawing109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72.wmf"/><Relationship Id="rId1" Type="http://schemas.openxmlformats.org/officeDocument/2006/relationships/oleObject" Target="../embeddings/oleObject573.bin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17.wmf"/><Relationship Id="rId10" Type="http://schemas.openxmlformats.org/officeDocument/2006/relationships/vmlDrawing" Target="../drawings/vmlDrawing9.vml"/><Relationship Id="rId1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49.wmf"/><Relationship Id="rId1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60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3.wmf"/><Relationship Id="rId3" Type="http://schemas.openxmlformats.org/officeDocument/2006/relationships/oleObject" Target="../embeddings/oleObject58.bin"/><Relationship Id="rId20" Type="http://schemas.openxmlformats.org/officeDocument/2006/relationships/vmlDrawing" Target="../drawings/vmlDrawing11.vml"/><Relationship Id="rId2" Type="http://schemas.openxmlformats.org/officeDocument/2006/relationships/image" Target="../media/image52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58.wmf"/><Relationship Id="rId17" Type="http://schemas.openxmlformats.org/officeDocument/2006/relationships/oleObject" Target="../embeddings/oleObject65.bin"/><Relationship Id="rId16" Type="http://schemas.openxmlformats.org/officeDocument/2006/relationships/image" Target="../media/image57.wmf"/><Relationship Id="rId15" Type="http://schemas.openxmlformats.org/officeDocument/2006/relationships/oleObject" Target="../embeddings/oleObject64.bin"/><Relationship Id="rId14" Type="http://schemas.openxmlformats.org/officeDocument/2006/relationships/image" Target="../media/image56.wmf"/><Relationship Id="rId13" Type="http://schemas.openxmlformats.org/officeDocument/2006/relationships/oleObject" Target="../embeddings/oleObject63.bin"/><Relationship Id="rId12" Type="http://schemas.openxmlformats.org/officeDocument/2006/relationships/image" Target="../media/image55.wmf"/><Relationship Id="rId11" Type="http://schemas.openxmlformats.org/officeDocument/2006/relationships/oleObject" Target="../embeddings/oleObject62.bin"/><Relationship Id="rId10" Type="http://schemas.openxmlformats.org/officeDocument/2006/relationships/image" Target="../media/image54.wmf"/><Relationship Id="rId1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0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69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67.bin"/><Relationship Id="rId26" Type="http://schemas.openxmlformats.org/officeDocument/2006/relationships/vmlDrawing" Target="../drawings/vmlDrawing12.v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70.wmf"/><Relationship Id="rId23" Type="http://schemas.openxmlformats.org/officeDocument/2006/relationships/oleObject" Target="../embeddings/oleObject77.bin"/><Relationship Id="rId22" Type="http://schemas.openxmlformats.org/officeDocument/2006/relationships/image" Target="../media/image69.wmf"/><Relationship Id="rId21" Type="http://schemas.openxmlformats.org/officeDocument/2006/relationships/oleObject" Target="../embeddings/oleObject76.bin"/><Relationship Id="rId20" Type="http://schemas.openxmlformats.org/officeDocument/2006/relationships/image" Target="../media/image68.wmf"/><Relationship Id="rId2" Type="http://schemas.openxmlformats.org/officeDocument/2006/relationships/image" Target="../media/image59.wmf"/><Relationship Id="rId19" Type="http://schemas.openxmlformats.org/officeDocument/2006/relationships/oleObject" Target="../embeddings/oleObject75.bin"/><Relationship Id="rId18" Type="http://schemas.openxmlformats.org/officeDocument/2006/relationships/image" Target="../media/image67.wmf"/><Relationship Id="rId17" Type="http://schemas.openxmlformats.org/officeDocument/2006/relationships/oleObject" Target="../embeddings/oleObject74.bin"/><Relationship Id="rId16" Type="http://schemas.openxmlformats.org/officeDocument/2006/relationships/image" Target="../media/image66.wmf"/><Relationship Id="rId15" Type="http://schemas.openxmlformats.org/officeDocument/2006/relationships/oleObject" Target="../embeddings/oleObject73.bin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72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71.bin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80.bin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2.wmf"/><Relationship Id="rId3" Type="http://schemas.openxmlformats.org/officeDocument/2006/relationships/oleObject" Target="../embeddings/Document1.doc"/><Relationship Id="rId2" Type="http://schemas.openxmlformats.org/officeDocument/2006/relationships/image" Target="../media/image71.wmf"/><Relationship Id="rId16" Type="http://schemas.openxmlformats.org/officeDocument/2006/relationships/vmlDrawing" Target="../drawings/vmlDrawing13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7.wmf"/><Relationship Id="rId13" Type="http://schemas.openxmlformats.org/officeDocument/2006/relationships/oleObject" Target="../embeddings/oleObject83.bin"/><Relationship Id="rId12" Type="http://schemas.openxmlformats.org/officeDocument/2006/relationships/image" Target="../media/image76.wmf"/><Relationship Id="rId11" Type="http://schemas.openxmlformats.org/officeDocument/2006/relationships/oleObject" Target="../embeddings/oleObject82.bin"/><Relationship Id="rId10" Type="http://schemas.openxmlformats.org/officeDocument/2006/relationships/image" Target="../media/image75.wmf"/><Relationship Id="rId1" Type="http://schemas.openxmlformats.org/officeDocument/2006/relationships/oleObject" Target="../embeddings/oleObject7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8.bin"/><Relationship Id="rId8" Type="http://schemas.openxmlformats.org/officeDocument/2006/relationships/image" Target="../media/image81.wmf"/><Relationship Id="rId7" Type="http://schemas.openxmlformats.org/officeDocument/2006/relationships/oleObject" Target="../embeddings/oleObject87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79.wmf"/><Relationship Id="rId3" Type="http://schemas.openxmlformats.org/officeDocument/2006/relationships/oleObject" Target="../embeddings/oleObject85.bin"/><Relationship Id="rId2" Type="http://schemas.openxmlformats.org/officeDocument/2006/relationships/image" Target="../media/image78.wmf"/><Relationship Id="rId12" Type="http://schemas.openxmlformats.org/officeDocument/2006/relationships/vmlDrawing" Target="../drawings/vmlDrawing14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2.wmf"/><Relationship Id="rId1" Type="http://schemas.openxmlformats.org/officeDocument/2006/relationships/oleObject" Target="../embeddings/oleObject84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86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85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83.wmf"/><Relationship Id="rId12" Type="http://schemas.openxmlformats.org/officeDocument/2006/relationships/vmlDrawing" Target="../drawings/vmlDrawing15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7.wmf"/><Relationship Id="rId1" Type="http://schemas.openxmlformats.org/officeDocument/2006/relationships/oleObject" Target="../embeddings/oleObject89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1.wmf"/><Relationship Id="rId7" Type="http://schemas.openxmlformats.org/officeDocument/2006/relationships/oleObject" Target="../embeddings/oleObject97.bin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89.wmf"/><Relationship Id="rId3" Type="http://schemas.openxmlformats.org/officeDocument/2006/relationships/oleObject" Target="../embeddings/oleObject95.bin"/><Relationship Id="rId2" Type="http://schemas.openxmlformats.org/officeDocument/2006/relationships/image" Target="../media/image88.wmf"/><Relationship Id="rId10" Type="http://schemas.openxmlformats.org/officeDocument/2006/relationships/vmlDrawing" Target="../drawings/vmlDrawing16.vml"/><Relationship Id="rId1" Type="http://schemas.openxmlformats.org/officeDocument/2006/relationships/oleObject" Target="../embeddings/oleObject94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8" Type="http://schemas.openxmlformats.org/officeDocument/2006/relationships/image" Target="../media/image95.wmf"/><Relationship Id="rId7" Type="http://schemas.openxmlformats.org/officeDocument/2006/relationships/oleObject" Target="../embeddings/oleObject101.bin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99.bin"/><Relationship Id="rId2" Type="http://schemas.openxmlformats.org/officeDocument/2006/relationships/image" Target="../media/image92.wmf"/><Relationship Id="rId14" Type="http://schemas.openxmlformats.org/officeDocument/2006/relationships/vmlDrawing" Target="../drawings/vmlDrawing17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97.wmf"/><Relationship Id="rId11" Type="http://schemas.openxmlformats.org/officeDocument/2006/relationships/oleObject" Target="../embeddings/oleObject103.bin"/><Relationship Id="rId10" Type="http://schemas.openxmlformats.org/officeDocument/2006/relationships/image" Target="../media/image96.wmf"/><Relationship Id="rId1" Type="http://schemas.openxmlformats.org/officeDocument/2006/relationships/oleObject" Target="../embeddings/oleObject98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0.wmf"/><Relationship Id="rId7" Type="http://schemas.openxmlformats.org/officeDocument/2006/relationships/oleObject" Target="../embeddings/oleObject107.bin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95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98.wmf"/><Relationship Id="rId10" Type="http://schemas.openxmlformats.org/officeDocument/2006/relationships/vmlDrawing" Target="../drawings/vmlDrawing18.vml"/><Relationship Id="rId1" Type="http://schemas.openxmlformats.org/officeDocument/2006/relationships/oleObject" Target="../embeddings/oleObject104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2.bin"/><Relationship Id="rId8" Type="http://schemas.openxmlformats.org/officeDocument/2006/relationships/image" Target="../media/image104.wmf"/><Relationship Id="rId7" Type="http://schemas.openxmlformats.org/officeDocument/2006/relationships/oleObject" Target="../embeddings/oleObject111.bin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02.wmf"/><Relationship Id="rId3" Type="http://schemas.openxmlformats.org/officeDocument/2006/relationships/oleObject" Target="../embeddings/oleObject109.bin"/><Relationship Id="rId2" Type="http://schemas.openxmlformats.org/officeDocument/2006/relationships/image" Target="../media/image101.wmf"/><Relationship Id="rId14" Type="http://schemas.openxmlformats.org/officeDocument/2006/relationships/vmlDrawing" Target="../drawings/vmlDrawing19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06.wmf"/><Relationship Id="rId11" Type="http://schemas.openxmlformats.org/officeDocument/2006/relationships/oleObject" Target="../embeddings/oleObject113.bin"/><Relationship Id="rId10" Type="http://schemas.openxmlformats.org/officeDocument/2006/relationships/image" Target="../media/image105.wmf"/><Relationship Id="rId1" Type="http://schemas.openxmlformats.org/officeDocument/2006/relationships/oleObject" Target="../embeddings/oleObject108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8.bin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117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15.bin"/><Relationship Id="rId2" Type="http://schemas.openxmlformats.org/officeDocument/2006/relationships/image" Target="../media/image107.wmf"/><Relationship Id="rId18" Type="http://schemas.openxmlformats.org/officeDocument/2006/relationships/vmlDrawing" Target="../drawings/vmlDrawing20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15" Type="http://schemas.openxmlformats.org/officeDocument/2006/relationships/oleObject" Target="../embeddings/oleObject121.bin"/><Relationship Id="rId14" Type="http://schemas.openxmlformats.org/officeDocument/2006/relationships/image" Target="../media/image113.wmf"/><Relationship Id="rId13" Type="http://schemas.openxmlformats.org/officeDocument/2006/relationships/oleObject" Target="../embeddings/oleObject120.bin"/><Relationship Id="rId12" Type="http://schemas.openxmlformats.org/officeDocument/2006/relationships/image" Target="../media/image112.wmf"/><Relationship Id="rId11" Type="http://schemas.openxmlformats.org/officeDocument/2006/relationships/oleObject" Target="../embeddings/oleObject119.bin"/><Relationship Id="rId10" Type="http://schemas.openxmlformats.org/officeDocument/2006/relationships/image" Target="../media/image111.wmf"/><Relationship Id="rId1" Type="http://schemas.openxmlformats.org/officeDocument/2006/relationships/oleObject" Target="../embeddings/oleObject114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6.bin"/><Relationship Id="rId8" Type="http://schemas.openxmlformats.org/officeDocument/2006/relationships/image" Target="../media/image118.wmf"/><Relationship Id="rId7" Type="http://schemas.openxmlformats.org/officeDocument/2006/relationships/oleObject" Target="../embeddings/oleObject125.bin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16.wmf"/><Relationship Id="rId3" Type="http://schemas.openxmlformats.org/officeDocument/2006/relationships/oleObject" Target="../embeddings/oleObject123.bin"/><Relationship Id="rId2" Type="http://schemas.openxmlformats.org/officeDocument/2006/relationships/image" Target="../media/image115.wmf"/><Relationship Id="rId16" Type="http://schemas.openxmlformats.org/officeDocument/2006/relationships/vmlDrawing" Target="../drawings/vmlDrawing2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21.wmf"/><Relationship Id="rId13" Type="http://schemas.openxmlformats.org/officeDocument/2006/relationships/oleObject" Target="../embeddings/oleObject128.bin"/><Relationship Id="rId12" Type="http://schemas.openxmlformats.org/officeDocument/2006/relationships/image" Target="../media/image120.wmf"/><Relationship Id="rId11" Type="http://schemas.openxmlformats.org/officeDocument/2006/relationships/oleObject" Target="../embeddings/oleObject127.bin"/><Relationship Id="rId10" Type="http://schemas.openxmlformats.org/officeDocument/2006/relationships/image" Target="../media/image119.wmf"/><Relationship Id="rId1" Type="http://schemas.openxmlformats.org/officeDocument/2006/relationships/oleObject" Target="../embeddings/oleObject122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8" Type="http://schemas.openxmlformats.org/officeDocument/2006/relationships/image" Target="../media/image125.wmf"/><Relationship Id="rId7" Type="http://schemas.openxmlformats.org/officeDocument/2006/relationships/oleObject" Target="../embeddings/oleObject132.bin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23.wmf"/><Relationship Id="rId3" Type="http://schemas.openxmlformats.org/officeDocument/2006/relationships/oleObject" Target="../embeddings/oleObject130.bin"/><Relationship Id="rId2" Type="http://schemas.openxmlformats.org/officeDocument/2006/relationships/image" Target="../media/image122.wmf"/><Relationship Id="rId16" Type="http://schemas.openxmlformats.org/officeDocument/2006/relationships/vmlDrawing" Target="../drawings/vmlDrawing2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28.wmf"/><Relationship Id="rId13" Type="http://schemas.openxmlformats.org/officeDocument/2006/relationships/oleObject" Target="../embeddings/oleObject135.bin"/><Relationship Id="rId12" Type="http://schemas.openxmlformats.org/officeDocument/2006/relationships/image" Target="../media/image127.wmf"/><Relationship Id="rId11" Type="http://schemas.openxmlformats.org/officeDocument/2006/relationships/oleObject" Target="../embeddings/oleObject134.bin"/><Relationship Id="rId10" Type="http://schemas.openxmlformats.org/officeDocument/2006/relationships/image" Target="../media/image126.wmf"/><Relationship Id="rId1" Type="http://schemas.openxmlformats.org/officeDocument/2006/relationships/oleObject" Target="../embeddings/oleObject12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30.wmf"/><Relationship Id="rId3" Type="http://schemas.openxmlformats.org/officeDocument/2006/relationships/oleObject" Target="../embeddings/oleObject137.bin"/><Relationship Id="rId2" Type="http://schemas.openxmlformats.org/officeDocument/2006/relationships/image" Target="../media/image129.wmf"/><Relationship Id="rId1" Type="http://schemas.openxmlformats.org/officeDocument/2006/relationships/oleObject" Target="../embeddings/oleObject136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slide" Target="slide10.xml"/><Relationship Id="rId7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5" Type="http://schemas.openxmlformats.org/officeDocument/2006/relationships/slide" Target="slide6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2" Type="http://schemas.openxmlformats.org/officeDocument/2006/relationships/slide" Target="slide4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1" Type="http://schemas.openxmlformats.org/officeDocument/2006/relationships/slide" Target="slide28.xml"/><Relationship Id="rId10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3.bin"/><Relationship Id="rId8" Type="http://schemas.openxmlformats.org/officeDocument/2006/relationships/image" Target="../media/image135.wmf"/><Relationship Id="rId7" Type="http://schemas.openxmlformats.org/officeDocument/2006/relationships/oleObject" Target="../embeddings/oleObject142.bin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33.wmf"/><Relationship Id="rId3" Type="http://schemas.openxmlformats.org/officeDocument/2006/relationships/oleObject" Target="../embeddings/oleObject140.bin"/><Relationship Id="rId21" Type="http://schemas.openxmlformats.org/officeDocument/2006/relationships/vmlDrawing" Target="../drawings/vmlDrawing24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32.wmf"/><Relationship Id="rId19" Type="http://schemas.openxmlformats.org/officeDocument/2006/relationships/image" Target="../media/image140.wmf"/><Relationship Id="rId18" Type="http://schemas.openxmlformats.org/officeDocument/2006/relationships/oleObject" Target="../embeddings/oleObject148.bin"/><Relationship Id="rId17" Type="http://schemas.openxmlformats.org/officeDocument/2006/relationships/image" Target="../media/image139.wmf"/><Relationship Id="rId16" Type="http://schemas.openxmlformats.org/officeDocument/2006/relationships/oleObject" Target="../embeddings/oleObject147.bin"/><Relationship Id="rId15" Type="http://schemas.openxmlformats.org/officeDocument/2006/relationships/image" Target="../media/image138.wmf"/><Relationship Id="rId14" Type="http://schemas.openxmlformats.org/officeDocument/2006/relationships/oleObject" Target="../embeddings/oleObject146.bin"/><Relationship Id="rId13" Type="http://schemas.openxmlformats.org/officeDocument/2006/relationships/image" Target="../media/image137.wmf"/><Relationship Id="rId12" Type="http://schemas.openxmlformats.org/officeDocument/2006/relationships/oleObject" Target="../embeddings/oleObject145.bin"/><Relationship Id="rId11" Type="http://schemas.openxmlformats.org/officeDocument/2006/relationships/oleObject" Target="../embeddings/oleObject144.bin"/><Relationship Id="rId10" Type="http://schemas.openxmlformats.org/officeDocument/2006/relationships/image" Target="../media/image136.wmf"/><Relationship Id="rId1" Type="http://schemas.openxmlformats.org/officeDocument/2006/relationships/oleObject" Target="../embeddings/oleObject139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3.bin"/><Relationship Id="rId8" Type="http://schemas.openxmlformats.org/officeDocument/2006/relationships/image" Target="../media/image144.wmf"/><Relationship Id="rId7" Type="http://schemas.openxmlformats.org/officeDocument/2006/relationships/oleObject" Target="../embeddings/oleObject152.bin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42.wmf"/><Relationship Id="rId3" Type="http://schemas.openxmlformats.org/officeDocument/2006/relationships/oleObject" Target="../embeddings/oleObject150.bin"/><Relationship Id="rId2" Type="http://schemas.openxmlformats.org/officeDocument/2006/relationships/image" Target="../media/image141.wmf"/><Relationship Id="rId14" Type="http://schemas.openxmlformats.org/officeDocument/2006/relationships/vmlDrawing" Target="../drawings/vmlDrawing25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46.wmf"/><Relationship Id="rId11" Type="http://schemas.openxmlformats.org/officeDocument/2006/relationships/oleObject" Target="../embeddings/oleObject154.bin"/><Relationship Id="rId10" Type="http://schemas.openxmlformats.org/officeDocument/2006/relationships/image" Target="../media/image145.wmf"/><Relationship Id="rId1" Type="http://schemas.openxmlformats.org/officeDocument/2006/relationships/oleObject" Target="../embeddings/oleObject149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9.bin"/><Relationship Id="rId8" Type="http://schemas.openxmlformats.org/officeDocument/2006/relationships/image" Target="../media/image150.wmf"/><Relationship Id="rId7" Type="http://schemas.openxmlformats.org/officeDocument/2006/relationships/oleObject" Target="../embeddings/oleObject158.bin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48.wmf"/><Relationship Id="rId3" Type="http://schemas.openxmlformats.org/officeDocument/2006/relationships/oleObject" Target="../embeddings/oleObject156.bin"/><Relationship Id="rId2" Type="http://schemas.openxmlformats.org/officeDocument/2006/relationships/image" Target="../media/image147.wmf"/><Relationship Id="rId18" Type="http://schemas.openxmlformats.org/officeDocument/2006/relationships/vmlDrawing" Target="../drawings/vmlDrawing26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4.wmf"/><Relationship Id="rId15" Type="http://schemas.openxmlformats.org/officeDocument/2006/relationships/oleObject" Target="../embeddings/oleObject162.bin"/><Relationship Id="rId14" Type="http://schemas.openxmlformats.org/officeDocument/2006/relationships/image" Target="../media/image153.wmf"/><Relationship Id="rId13" Type="http://schemas.openxmlformats.org/officeDocument/2006/relationships/oleObject" Target="../embeddings/oleObject161.bin"/><Relationship Id="rId12" Type="http://schemas.openxmlformats.org/officeDocument/2006/relationships/image" Target="../media/image152.wmf"/><Relationship Id="rId11" Type="http://schemas.openxmlformats.org/officeDocument/2006/relationships/oleObject" Target="../embeddings/oleObject160.bin"/><Relationship Id="rId10" Type="http://schemas.openxmlformats.org/officeDocument/2006/relationships/image" Target="../media/image151.wmf"/><Relationship Id="rId1" Type="http://schemas.openxmlformats.org/officeDocument/2006/relationships/oleObject" Target="../embeddings/oleObject155.bin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6.wmf"/><Relationship Id="rId3" Type="http://schemas.openxmlformats.org/officeDocument/2006/relationships/oleObject" Target="../embeddings/oleObject164.bin"/><Relationship Id="rId2" Type="http://schemas.openxmlformats.org/officeDocument/2006/relationships/image" Target="../media/image155.wmf"/><Relationship Id="rId1" Type="http://schemas.openxmlformats.org/officeDocument/2006/relationships/oleObject" Target="../embeddings/oleObject16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8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66.bin"/><Relationship Id="rId3" Type="http://schemas.openxmlformats.org/officeDocument/2006/relationships/image" Target="../media/image160.wmf"/><Relationship Id="rId2" Type="http://schemas.openxmlformats.org/officeDocument/2006/relationships/oleObject" Target="../embeddings/oleObject165.bin"/><Relationship Id="rId1" Type="http://schemas.openxmlformats.org/officeDocument/2006/relationships/image" Target="../media/image159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2.wmf"/><Relationship Id="rId2" Type="http://schemas.openxmlformats.org/officeDocument/2006/relationships/oleObject" Target="../embeddings/oleObject167.bin"/><Relationship Id="rId1" Type="http://schemas.openxmlformats.org/officeDocument/2006/relationships/image" Target="../media/image159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0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3.wmf"/><Relationship Id="rId2" Type="http://schemas.openxmlformats.org/officeDocument/2006/relationships/oleObject" Target="../embeddings/oleObject168.bin"/><Relationship Id="rId1" Type="http://schemas.openxmlformats.org/officeDocument/2006/relationships/hyperlink" Target="../../../&#27010;&#29575;&#20462;&#25913;&#20462;&#25913;/&#31532;&#19968;&#31456;&#27494;&#34425;/&#31532;&#19968;&#31456;.pps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165.wmf"/><Relationship Id="rId3" Type="http://schemas.openxmlformats.org/officeDocument/2006/relationships/oleObject" Target="../embeddings/oleObject170.bin"/><Relationship Id="rId2" Type="http://schemas.openxmlformats.org/officeDocument/2006/relationships/image" Target="../media/image164.wmf"/><Relationship Id="rId1" Type="http://schemas.openxmlformats.org/officeDocument/2006/relationships/oleObject" Target="../embeddings/oleObject169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8.wmf"/><Relationship Id="rId3" Type="http://schemas.openxmlformats.org/officeDocument/2006/relationships/oleObject" Target="../embeddings/oleObject173.bin"/><Relationship Id="rId2" Type="http://schemas.openxmlformats.org/officeDocument/2006/relationships/image" Target="../media/image167.wmf"/><Relationship Id="rId1" Type="http://schemas.openxmlformats.org/officeDocument/2006/relationships/oleObject" Target="../embeddings/oleObject172.bin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0.wmf"/><Relationship Id="rId3" Type="http://schemas.openxmlformats.org/officeDocument/2006/relationships/oleObject" Target="../embeddings/oleObject175.bin"/><Relationship Id="rId2" Type="http://schemas.openxmlformats.org/officeDocument/2006/relationships/image" Target="../media/image169.wmf"/><Relationship Id="rId1" Type="http://schemas.openxmlformats.org/officeDocument/2006/relationships/oleObject" Target="../embeddings/oleObject17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8.bin"/><Relationship Id="rId8" Type="http://schemas.openxmlformats.org/officeDocument/2006/relationships/slide" Target="slide58.xml"/><Relationship Id="rId7" Type="http://schemas.openxmlformats.org/officeDocument/2006/relationships/image" Target="../media/image172.wmf"/><Relationship Id="rId6" Type="http://schemas.openxmlformats.org/officeDocument/2006/relationships/oleObject" Target="../embeddings/oleObject177.bin"/><Relationship Id="rId5" Type="http://schemas.openxmlformats.org/officeDocument/2006/relationships/slide" Target="slide50.xml"/><Relationship Id="rId4" Type="http://schemas.openxmlformats.org/officeDocument/2006/relationships/image" Target="../media/image171.wmf"/><Relationship Id="rId3" Type="http://schemas.openxmlformats.org/officeDocument/2006/relationships/oleObject" Target="../embeddings/oleObject176.bin"/><Relationship Id="rId2" Type="http://schemas.openxmlformats.org/officeDocument/2006/relationships/slide" Target="slide45.xml"/><Relationship Id="rId18" Type="http://schemas.openxmlformats.org/officeDocument/2006/relationships/vmlDrawing" Target="../drawings/vmlDrawing34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75.wmf"/><Relationship Id="rId15" Type="http://schemas.openxmlformats.org/officeDocument/2006/relationships/oleObject" Target="../embeddings/oleObject180.bin"/><Relationship Id="rId14" Type="http://schemas.openxmlformats.org/officeDocument/2006/relationships/slide" Target="slide75.xml"/><Relationship Id="rId13" Type="http://schemas.openxmlformats.org/officeDocument/2006/relationships/image" Target="../media/image174.wmf"/><Relationship Id="rId12" Type="http://schemas.openxmlformats.org/officeDocument/2006/relationships/oleObject" Target="../embeddings/oleObject179.bin"/><Relationship Id="rId11" Type="http://schemas.openxmlformats.org/officeDocument/2006/relationships/slide" Target="slide67.xml"/><Relationship Id="rId10" Type="http://schemas.openxmlformats.org/officeDocument/2006/relationships/image" Target="../media/image173.wmf"/><Relationship Id="rId1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9.wmf"/><Relationship Id="rId7" Type="http://schemas.openxmlformats.org/officeDocument/2006/relationships/oleObject" Target="../embeddings/oleObject184.bin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177.wmf"/><Relationship Id="rId3" Type="http://schemas.openxmlformats.org/officeDocument/2006/relationships/oleObject" Target="../embeddings/oleObject182.bin"/><Relationship Id="rId2" Type="http://schemas.openxmlformats.org/officeDocument/2006/relationships/image" Target="../media/image176.wmf"/><Relationship Id="rId10" Type="http://schemas.openxmlformats.org/officeDocument/2006/relationships/vmlDrawing" Target="../drawings/vmlDrawing35.vml"/><Relationship Id="rId1" Type="http://schemas.openxmlformats.org/officeDocument/2006/relationships/oleObject" Target="../embeddings/oleObject18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0.wmf"/><Relationship Id="rId1" Type="http://schemas.openxmlformats.org/officeDocument/2006/relationships/oleObject" Target="../embeddings/oleObject185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4.wmf"/><Relationship Id="rId7" Type="http://schemas.openxmlformats.org/officeDocument/2006/relationships/oleObject" Target="../embeddings/oleObject189.bin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182.wmf"/><Relationship Id="rId3" Type="http://schemas.openxmlformats.org/officeDocument/2006/relationships/oleObject" Target="../embeddings/oleObject187.bin"/><Relationship Id="rId2" Type="http://schemas.openxmlformats.org/officeDocument/2006/relationships/image" Target="../media/image181.wmf"/><Relationship Id="rId10" Type="http://schemas.openxmlformats.org/officeDocument/2006/relationships/vmlDrawing" Target="../drawings/vmlDrawing37.vml"/><Relationship Id="rId1" Type="http://schemas.openxmlformats.org/officeDocument/2006/relationships/oleObject" Target="../embeddings/oleObject18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4.bin"/><Relationship Id="rId8" Type="http://schemas.openxmlformats.org/officeDocument/2006/relationships/image" Target="../media/image188.wmf"/><Relationship Id="rId7" Type="http://schemas.openxmlformats.org/officeDocument/2006/relationships/oleObject" Target="../embeddings/oleObject193.bin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86.wmf"/><Relationship Id="rId3" Type="http://schemas.openxmlformats.org/officeDocument/2006/relationships/oleObject" Target="../embeddings/oleObject191.bin"/><Relationship Id="rId2" Type="http://schemas.openxmlformats.org/officeDocument/2006/relationships/image" Target="../media/image185.wmf"/><Relationship Id="rId12" Type="http://schemas.openxmlformats.org/officeDocument/2006/relationships/vmlDrawing" Target="../drawings/vmlDrawing38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89.wmf"/><Relationship Id="rId1" Type="http://schemas.openxmlformats.org/officeDocument/2006/relationships/oleObject" Target="../embeddings/oleObject190.bin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9.bin"/><Relationship Id="rId8" Type="http://schemas.openxmlformats.org/officeDocument/2006/relationships/image" Target="../media/image193.wmf"/><Relationship Id="rId7" Type="http://schemas.openxmlformats.org/officeDocument/2006/relationships/oleObject" Target="../embeddings/oleObject198.bin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191.wmf"/><Relationship Id="rId3" Type="http://schemas.openxmlformats.org/officeDocument/2006/relationships/oleObject" Target="../embeddings/oleObject196.bin"/><Relationship Id="rId22" Type="http://schemas.openxmlformats.org/officeDocument/2006/relationships/vmlDrawing" Target="../drawings/vmlDrawing39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99.wmf"/><Relationship Id="rId2" Type="http://schemas.openxmlformats.org/officeDocument/2006/relationships/image" Target="../media/image190.wmf"/><Relationship Id="rId19" Type="http://schemas.openxmlformats.org/officeDocument/2006/relationships/oleObject" Target="../embeddings/oleObject204.bin"/><Relationship Id="rId18" Type="http://schemas.openxmlformats.org/officeDocument/2006/relationships/image" Target="../media/image198.wmf"/><Relationship Id="rId17" Type="http://schemas.openxmlformats.org/officeDocument/2006/relationships/oleObject" Target="../embeddings/oleObject203.bin"/><Relationship Id="rId16" Type="http://schemas.openxmlformats.org/officeDocument/2006/relationships/image" Target="../media/image197.wmf"/><Relationship Id="rId15" Type="http://schemas.openxmlformats.org/officeDocument/2006/relationships/oleObject" Target="../embeddings/oleObject202.bin"/><Relationship Id="rId14" Type="http://schemas.openxmlformats.org/officeDocument/2006/relationships/image" Target="../media/image196.wmf"/><Relationship Id="rId13" Type="http://schemas.openxmlformats.org/officeDocument/2006/relationships/oleObject" Target="../embeddings/oleObject201.bin"/><Relationship Id="rId12" Type="http://schemas.openxmlformats.org/officeDocument/2006/relationships/image" Target="../media/image195.wmf"/><Relationship Id="rId11" Type="http://schemas.openxmlformats.org/officeDocument/2006/relationships/oleObject" Target="../embeddings/oleObject200.bin"/><Relationship Id="rId10" Type="http://schemas.openxmlformats.org/officeDocument/2006/relationships/image" Target="../media/image194.wmf"/><Relationship Id="rId1" Type="http://schemas.openxmlformats.org/officeDocument/2006/relationships/oleObject" Target="../embeddings/oleObject195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9.bin"/><Relationship Id="rId8" Type="http://schemas.openxmlformats.org/officeDocument/2006/relationships/image" Target="../media/image201.wmf"/><Relationship Id="rId7" Type="http://schemas.openxmlformats.org/officeDocument/2006/relationships/oleObject" Target="../embeddings/oleObject208.bin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41.wmf"/><Relationship Id="rId3" Type="http://schemas.openxmlformats.org/officeDocument/2006/relationships/oleObject" Target="../embeddings/oleObject206.bin"/><Relationship Id="rId22" Type="http://schemas.openxmlformats.org/officeDocument/2006/relationships/vmlDrawing" Target="../drawings/vmlDrawing40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07.wmf"/><Relationship Id="rId2" Type="http://schemas.openxmlformats.org/officeDocument/2006/relationships/image" Target="../media/image200.wmf"/><Relationship Id="rId19" Type="http://schemas.openxmlformats.org/officeDocument/2006/relationships/oleObject" Target="../embeddings/oleObject214.bin"/><Relationship Id="rId18" Type="http://schemas.openxmlformats.org/officeDocument/2006/relationships/image" Target="../media/image206.wmf"/><Relationship Id="rId17" Type="http://schemas.openxmlformats.org/officeDocument/2006/relationships/oleObject" Target="../embeddings/oleObject213.bin"/><Relationship Id="rId16" Type="http://schemas.openxmlformats.org/officeDocument/2006/relationships/image" Target="../media/image205.wmf"/><Relationship Id="rId15" Type="http://schemas.openxmlformats.org/officeDocument/2006/relationships/oleObject" Target="../embeddings/oleObject212.bin"/><Relationship Id="rId14" Type="http://schemas.openxmlformats.org/officeDocument/2006/relationships/image" Target="../media/image204.wmf"/><Relationship Id="rId13" Type="http://schemas.openxmlformats.org/officeDocument/2006/relationships/oleObject" Target="../embeddings/oleObject211.bin"/><Relationship Id="rId12" Type="http://schemas.openxmlformats.org/officeDocument/2006/relationships/image" Target="../media/image203.wmf"/><Relationship Id="rId11" Type="http://schemas.openxmlformats.org/officeDocument/2006/relationships/oleObject" Target="../embeddings/oleObject210.bin"/><Relationship Id="rId10" Type="http://schemas.openxmlformats.org/officeDocument/2006/relationships/image" Target="../media/image202.wmf"/><Relationship Id="rId1" Type="http://schemas.openxmlformats.org/officeDocument/2006/relationships/oleObject" Target="../embeddings/oleObject205.bin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9.bin"/><Relationship Id="rId8" Type="http://schemas.openxmlformats.org/officeDocument/2006/relationships/image" Target="../media/image211.wmf"/><Relationship Id="rId7" Type="http://schemas.openxmlformats.org/officeDocument/2006/relationships/oleObject" Target="../embeddings/oleObject218.bin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217.bin"/><Relationship Id="rId4" Type="http://schemas.openxmlformats.org/officeDocument/2006/relationships/image" Target="../media/image209.wmf"/><Relationship Id="rId3" Type="http://schemas.openxmlformats.org/officeDocument/2006/relationships/oleObject" Target="../embeddings/oleObject216.bin"/><Relationship Id="rId2" Type="http://schemas.openxmlformats.org/officeDocument/2006/relationships/image" Target="../media/image208.wmf"/><Relationship Id="rId18" Type="http://schemas.openxmlformats.org/officeDocument/2006/relationships/vmlDrawing" Target="../drawings/vmlDrawing41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15.wmf"/><Relationship Id="rId15" Type="http://schemas.openxmlformats.org/officeDocument/2006/relationships/oleObject" Target="../embeddings/oleObject222.bin"/><Relationship Id="rId14" Type="http://schemas.openxmlformats.org/officeDocument/2006/relationships/image" Target="../media/image214.wmf"/><Relationship Id="rId13" Type="http://schemas.openxmlformats.org/officeDocument/2006/relationships/oleObject" Target="../embeddings/oleObject221.bin"/><Relationship Id="rId12" Type="http://schemas.openxmlformats.org/officeDocument/2006/relationships/image" Target="../media/image213.wmf"/><Relationship Id="rId11" Type="http://schemas.openxmlformats.org/officeDocument/2006/relationships/oleObject" Target="../embeddings/oleObject220.bin"/><Relationship Id="rId10" Type="http://schemas.openxmlformats.org/officeDocument/2006/relationships/image" Target="../media/image212.wmf"/><Relationship Id="rId1" Type="http://schemas.openxmlformats.org/officeDocument/2006/relationships/oleObject" Target="../embeddings/oleObject215.bin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7.bin"/><Relationship Id="rId8" Type="http://schemas.openxmlformats.org/officeDocument/2006/relationships/image" Target="../media/image217.wmf"/><Relationship Id="rId7" Type="http://schemas.openxmlformats.org/officeDocument/2006/relationships/oleObject" Target="../embeddings/oleObject226.bin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25.bin"/><Relationship Id="rId4" Type="http://schemas.openxmlformats.org/officeDocument/2006/relationships/image" Target="../media/image41.wmf"/><Relationship Id="rId3" Type="http://schemas.openxmlformats.org/officeDocument/2006/relationships/oleObject" Target="../embeddings/oleObject224.bin"/><Relationship Id="rId20" Type="http://schemas.openxmlformats.org/officeDocument/2006/relationships/vmlDrawing" Target="../drawings/vmlDrawing42.vml"/><Relationship Id="rId2" Type="http://schemas.openxmlformats.org/officeDocument/2006/relationships/image" Target="../media/image216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2.wmf"/><Relationship Id="rId17" Type="http://schemas.openxmlformats.org/officeDocument/2006/relationships/oleObject" Target="../embeddings/oleObject231.bin"/><Relationship Id="rId16" Type="http://schemas.openxmlformats.org/officeDocument/2006/relationships/image" Target="../media/image221.wmf"/><Relationship Id="rId15" Type="http://schemas.openxmlformats.org/officeDocument/2006/relationships/oleObject" Target="../embeddings/oleObject230.bin"/><Relationship Id="rId14" Type="http://schemas.openxmlformats.org/officeDocument/2006/relationships/image" Target="../media/image220.wmf"/><Relationship Id="rId13" Type="http://schemas.openxmlformats.org/officeDocument/2006/relationships/oleObject" Target="../embeddings/oleObject229.bin"/><Relationship Id="rId12" Type="http://schemas.openxmlformats.org/officeDocument/2006/relationships/image" Target="../media/image219.wmf"/><Relationship Id="rId11" Type="http://schemas.openxmlformats.org/officeDocument/2006/relationships/oleObject" Target="../embeddings/oleObject228.bin"/><Relationship Id="rId10" Type="http://schemas.openxmlformats.org/officeDocument/2006/relationships/image" Target="../media/image218.wmf"/><Relationship Id="rId1" Type="http://schemas.openxmlformats.org/officeDocument/2006/relationships/oleObject" Target="../embeddings/oleObject223.bin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6.bin"/><Relationship Id="rId8" Type="http://schemas.openxmlformats.org/officeDocument/2006/relationships/image" Target="../media/image226.wmf"/><Relationship Id="rId7" Type="http://schemas.openxmlformats.org/officeDocument/2006/relationships/oleObject" Target="../embeddings/oleObject235.bin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234.bin"/><Relationship Id="rId4" Type="http://schemas.openxmlformats.org/officeDocument/2006/relationships/image" Target="../media/image224.wmf"/><Relationship Id="rId3" Type="http://schemas.openxmlformats.org/officeDocument/2006/relationships/oleObject" Target="../embeddings/oleObject233.bin"/><Relationship Id="rId2" Type="http://schemas.openxmlformats.org/officeDocument/2006/relationships/image" Target="../media/image223.wmf"/><Relationship Id="rId14" Type="http://schemas.openxmlformats.org/officeDocument/2006/relationships/vmlDrawing" Target="../drawings/vmlDrawing4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28.wmf"/><Relationship Id="rId11" Type="http://schemas.openxmlformats.org/officeDocument/2006/relationships/oleObject" Target="../embeddings/oleObject237.bin"/><Relationship Id="rId10" Type="http://schemas.openxmlformats.org/officeDocument/2006/relationships/image" Target="../media/image227.wmf"/><Relationship Id="rId1" Type="http://schemas.openxmlformats.org/officeDocument/2006/relationships/oleObject" Target="../embeddings/oleObject232.bin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2.bin"/><Relationship Id="rId8" Type="http://schemas.openxmlformats.org/officeDocument/2006/relationships/image" Target="../media/image232.wmf"/><Relationship Id="rId7" Type="http://schemas.openxmlformats.org/officeDocument/2006/relationships/oleObject" Target="../embeddings/oleObject241.bin"/><Relationship Id="rId6" Type="http://schemas.openxmlformats.org/officeDocument/2006/relationships/image" Target="../media/image231.wmf"/><Relationship Id="rId5" Type="http://schemas.openxmlformats.org/officeDocument/2006/relationships/oleObject" Target="../embeddings/oleObject240.bin"/><Relationship Id="rId40" Type="http://schemas.openxmlformats.org/officeDocument/2006/relationships/vmlDrawing" Target="../drawings/vmlDrawing44.vml"/><Relationship Id="rId4" Type="http://schemas.openxmlformats.org/officeDocument/2006/relationships/image" Target="../media/image230.wmf"/><Relationship Id="rId39" Type="http://schemas.openxmlformats.org/officeDocument/2006/relationships/slideLayout" Target="../slideLayouts/slideLayout7.xml"/><Relationship Id="rId38" Type="http://schemas.openxmlformats.org/officeDocument/2006/relationships/image" Target="../media/image247.wmf"/><Relationship Id="rId37" Type="http://schemas.openxmlformats.org/officeDocument/2006/relationships/oleObject" Target="../embeddings/oleObject256.bin"/><Relationship Id="rId36" Type="http://schemas.openxmlformats.org/officeDocument/2006/relationships/image" Target="../media/image246.wmf"/><Relationship Id="rId35" Type="http://schemas.openxmlformats.org/officeDocument/2006/relationships/oleObject" Target="../embeddings/oleObject255.bin"/><Relationship Id="rId34" Type="http://schemas.openxmlformats.org/officeDocument/2006/relationships/image" Target="../media/image245.wmf"/><Relationship Id="rId33" Type="http://schemas.openxmlformats.org/officeDocument/2006/relationships/oleObject" Target="../embeddings/oleObject254.bin"/><Relationship Id="rId32" Type="http://schemas.openxmlformats.org/officeDocument/2006/relationships/image" Target="../media/image244.wmf"/><Relationship Id="rId31" Type="http://schemas.openxmlformats.org/officeDocument/2006/relationships/oleObject" Target="../embeddings/oleObject253.bin"/><Relationship Id="rId30" Type="http://schemas.openxmlformats.org/officeDocument/2006/relationships/image" Target="../media/image243.wmf"/><Relationship Id="rId3" Type="http://schemas.openxmlformats.org/officeDocument/2006/relationships/oleObject" Target="../embeddings/oleObject239.bin"/><Relationship Id="rId29" Type="http://schemas.openxmlformats.org/officeDocument/2006/relationships/oleObject" Target="../embeddings/oleObject252.bin"/><Relationship Id="rId28" Type="http://schemas.openxmlformats.org/officeDocument/2006/relationships/image" Target="../media/image242.wmf"/><Relationship Id="rId27" Type="http://schemas.openxmlformats.org/officeDocument/2006/relationships/oleObject" Target="../embeddings/oleObject251.bin"/><Relationship Id="rId26" Type="http://schemas.openxmlformats.org/officeDocument/2006/relationships/image" Target="../media/image241.wmf"/><Relationship Id="rId25" Type="http://schemas.openxmlformats.org/officeDocument/2006/relationships/oleObject" Target="../embeddings/oleObject250.bin"/><Relationship Id="rId24" Type="http://schemas.openxmlformats.org/officeDocument/2006/relationships/image" Target="../media/image240.wmf"/><Relationship Id="rId23" Type="http://schemas.openxmlformats.org/officeDocument/2006/relationships/oleObject" Target="../embeddings/oleObject249.bin"/><Relationship Id="rId22" Type="http://schemas.openxmlformats.org/officeDocument/2006/relationships/image" Target="../media/image239.wmf"/><Relationship Id="rId21" Type="http://schemas.openxmlformats.org/officeDocument/2006/relationships/oleObject" Target="../embeddings/oleObject248.bin"/><Relationship Id="rId20" Type="http://schemas.openxmlformats.org/officeDocument/2006/relationships/image" Target="../media/image238.wmf"/><Relationship Id="rId2" Type="http://schemas.openxmlformats.org/officeDocument/2006/relationships/image" Target="../media/image229.wmf"/><Relationship Id="rId19" Type="http://schemas.openxmlformats.org/officeDocument/2006/relationships/oleObject" Target="../embeddings/oleObject247.bin"/><Relationship Id="rId18" Type="http://schemas.openxmlformats.org/officeDocument/2006/relationships/image" Target="../media/image237.wmf"/><Relationship Id="rId17" Type="http://schemas.openxmlformats.org/officeDocument/2006/relationships/oleObject" Target="../embeddings/oleObject246.bin"/><Relationship Id="rId16" Type="http://schemas.openxmlformats.org/officeDocument/2006/relationships/image" Target="../media/image236.wmf"/><Relationship Id="rId15" Type="http://schemas.openxmlformats.org/officeDocument/2006/relationships/oleObject" Target="../embeddings/oleObject245.bin"/><Relationship Id="rId14" Type="http://schemas.openxmlformats.org/officeDocument/2006/relationships/image" Target="../media/image235.wmf"/><Relationship Id="rId13" Type="http://schemas.openxmlformats.org/officeDocument/2006/relationships/oleObject" Target="../embeddings/oleObject244.bin"/><Relationship Id="rId12" Type="http://schemas.openxmlformats.org/officeDocument/2006/relationships/image" Target="../media/image234.wmf"/><Relationship Id="rId11" Type="http://schemas.openxmlformats.org/officeDocument/2006/relationships/oleObject" Target="../embeddings/oleObject243.bin"/><Relationship Id="rId10" Type="http://schemas.openxmlformats.org/officeDocument/2006/relationships/image" Target="../media/image233.wmf"/><Relationship Id="rId1" Type="http://schemas.openxmlformats.org/officeDocument/2006/relationships/oleObject" Target="../embeddings/oleObject238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1.bin"/><Relationship Id="rId8" Type="http://schemas.openxmlformats.org/officeDocument/2006/relationships/image" Target="../media/image251.wmf"/><Relationship Id="rId7" Type="http://schemas.openxmlformats.org/officeDocument/2006/relationships/oleObject" Target="../embeddings/oleObject260.bin"/><Relationship Id="rId6" Type="http://schemas.openxmlformats.org/officeDocument/2006/relationships/image" Target="../media/image250.wmf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249.wmf"/><Relationship Id="rId3" Type="http://schemas.openxmlformats.org/officeDocument/2006/relationships/oleObject" Target="../embeddings/oleObject258.bin"/><Relationship Id="rId20" Type="http://schemas.openxmlformats.org/officeDocument/2006/relationships/vmlDrawing" Target="../drawings/vmlDrawing45.vml"/><Relationship Id="rId2" Type="http://schemas.openxmlformats.org/officeDocument/2006/relationships/image" Target="../media/image248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56.wmf"/><Relationship Id="rId17" Type="http://schemas.openxmlformats.org/officeDocument/2006/relationships/oleObject" Target="../embeddings/oleObject265.bin"/><Relationship Id="rId16" Type="http://schemas.openxmlformats.org/officeDocument/2006/relationships/image" Target="../media/image255.wmf"/><Relationship Id="rId15" Type="http://schemas.openxmlformats.org/officeDocument/2006/relationships/oleObject" Target="../embeddings/oleObject264.bin"/><Relationship Id="rId14" Type="http://schemas.openxmlformats.org/officeDocument/2006/relationships/image" Target="../media/image254.wmf"/><Relationship Id="rId13" Type="http://schemas.openxmlformats.org/officeDocument/2006/relationships/oleObject" Target="../embeddings/oleObject263.bin"/><Relationship Id="rId12" Type="http://schemas.openxmlformats.org/officeDocument/2006/relationships/image" Target="../media/image253.wmf"/><Relationship Id="rId11" Type="http://schemas.openxmlformats.org/officeDocument/2006/relationships/oleObject" Target="../embeddings/oleObject262.bin"/><Relationship Id="rId10" Type="http://schemas.openxmlformats.org/officeDocument/2006/relationships/image" Target="../media/image252.wmf"/><Relationship Id="rId1" Type="http://schemas.openxmlformats.org/officeDocument/2006/relationships/oleObject" Target="../embeddings/oleObject257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7.wmf"/><Relationship Id="rId1" Type="http://schemas.openxmlformats.org/officeDocument/2006/relationships/oleObject" Target="../embeddings/oleObject266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7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9.wmf"/><Relationship Id="rId5" Type="http://schemas.openxmlformats.org/officeDocument/2006/relationships/oleObject" Target="../embeddings/oleObject269.bin"/><Relationship Id="rId4" Type="http://schemas.openxmlformats.org/officeDocument/2006/relationships/image" Target="../media/image187.wmf"/><Relationship Id="rId3" Type="http://schemas.openxmlformats.org/officeDocument/2006/relationships/oleObject" Target="../embeddings/oleObject268.bin"/><Relationship Id="rId2" Type="http://schemas.openxmlformats.org/officeDocument/2006/relationships/image" Target="../media/image258.wmf"/><Relationship Id="rId1" Type="http://schemas.openxmlformats.org/officeDocument/2006/relationships/oleObject" Target="../embeddings/oleObject267.bin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3.bin"/><Relationship Id="rId8" Type="http://schemas.openxmlformats.org/officeDocument/2006/relationships/image" Target="../media/image263.wmf"/><Relationship Id="rId7" Type="http://schemas.openxmlformats.org/officeDocument/2006/relationships/oleObject" Target="../embeddings/oleObject272.bin"/><Relationship Id="rId6" Type="http://schemas.openxmlformats.org/officeDocument/2006/relationships/image" Target="../media/image262.wmf"/><Relationship Id="rId5" Type="http://schemas.openxmlformats.org/officeDocument/2006/relationships/oleObject" Target="../embeddings/Document2.doc"/><Relationship Id="rId4" Type="http://schemas.openxmlformats.org/officeDocument/2006/relationships/image" Target="../media/image261.wmf"/><Relationship Id="rId3" Type="http://schemas.openxmlformats.org/officeDocument/2006/relationships/oleObject" Target="../embeddings/oleObject271.bin"/><Relationship Id="rId2" Type="http://schemas.openxmlformats.org/officeDocument/2006/relationships/image" Target="../media/image260.wmf"/><Relationship Id="rId12" Type="http://schemas.openxmlformats.org/officeDocument/2006/relationships/vmlDrawing" Target="../drawings/vmlDrawing48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64.wmf"/><Relationship Id="rId1" Type="http://schemas.openxmlformats.org/officeDocument/2006/relationships/oleObject" Target="../embeddings/oleObject270.bin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68.wmf"/><Relationship Id="rId7" Type="http://schemas.openxmlformats.org/officeDocument/2006/relationships/oleObject" Target="../embeddings/oleObject277.bin"/><Relationship Id="rId6" Type="http://schemas.openxmlformats.org/officeDocument/2006/relationships/image" Target="../media/image267.wmf"/><Relationship Id="rId5" Type="http://schemas.openxmlformats.org/officeDocument/2006/relationships/oleObject" Target="../embeddings/oleObject276.bin"/><Relationship Id="rId4" Type="http://schemas.openxmlformats.org/officeDocument/2006/relationships/image" Target="../media/image266.wmf"/><Relationship Id="rId3" Type="http://schemas.openxmlformats.org/officeDocument/2006/relationships/oleObject" Target="../embeddings/oleObject275.bin"/><Relationship Id="rId2" Type="http://schemas.openxmlformats.org/officeDocument/2006/relationships/image" Target="../media/image265.wmf"/><Relationship Id="rId10" Type="http://schemas.openxmlformats.org/officeDocument/2006/relationships/vmlDrawing" Target="../drawings/vmlDrawing49.vml"/><Relationship Id="rId1" Type="http://schemas.openxmlformats.org/officeDocument/2006/relationships/oleObject" Target="../embeddings/oleObject274.bin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2.bin"/><Relationship Id="rId8" Type="http://schemas.openxmlformats.org/officeDocument/2006/relationships/image" Target="../media/image272.wmf"/><Relationship Id="rId7" Type="http://schemas.openxmlformats.org/officeDocument/2006/relationships/oleObject" Target="../embeddings/oleObject281.bin"/><Relationship Id="rId6" Type="http://schemas.openxmlformats.org/officeDocument/2006/relationships/image" Target="../media/image271.w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270.wmf"/><Relationship Id="rId3" Type="http://schemas.openxmlformats.org/officeDocument/2006/relationships/oleObject" Target="../embeddings/oleObject279.bin"/><Relationship Id="rId22" Type="http://schemas.openxmlformats.org/officeDocument/2006/relationships/vmlDrawing" Target="../drawings/vmlDrawing50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78.wmf"/><Relationship Id="rId2" Type="http://schemas.openxmlformats.org/officeDocument/2006/relationships/image" Target="../media/image269.wmf"/><Relationship Id="rId19" Type="http://schemas.openxmlformats.org/officeDocument/2006/relationships/oleObject" Target="../embeddings/oleObject287.bin"/><Relationship Id="rId18" Type="http://schemas.openxmlformats.org/officeDocument/2006/relationships/image" Target="../media/image277.wmf"/><Relationship Id="rId17" Type="http://schemas.openxmlformats.org/officeDocument/2006/relationships/oleObject" Target="../embeddings/oleObject286.bin"/><Relationship Id="rId16" Type="http://schemas.openxmlformats.org/officeDocument/2006/relationships/image" Target="../media/image276.wmf"/><Relationship Id="rId15" Type="http://schemas.openxmlformats.org/officeDocument/2006/relationships/oleObject" Target="../embeddings/oleObject285.bin"/><Relationship Id="rId14" Type="http://schemas.openxmlformats.org/officeDocument/2006/relationships/image" Target="../media/image275.wmf"/><Relationship Id="rId13" Type="http://schemas.openxmlformats.org/officeDocument/2006/relationships/oleObject" Target="../embeddings/oleObject284.bin"/><Relationship Id="rId12" Type="http://schemas.openxmlformats.org/officeDocument/2006/relationships/image" Target="../media/image274.wmf"/><Relationship Id="rId11" Type="http://schemas.openxmlformats.org/officeDocument/2006/relationships/oleObject" Target="../embeddings/oleObject283.bin"/><Relationship Id="rId10" Type="http://schemas.openxmlformats.org/officeDocument/2006/relationships/image" Target="../media/image273.wmf"/><Relationship Id="rId1" Type="http://schemas.openxmlformats.org/officeDocument/2006/relationships/oleObject" Target="../embeddings/oleObject278.bin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2.bin"/><Relationship Id="rId8" Type="http://schemas.openxmlformats.org/officeDocument/2006/relationships/image" Target="../media/image282.wmf"/><Relationship Id="rId7" Type="http://schemas.openxmlformats.org/officeDocument/2006/relationships/oleObject" Target="../embeddings/oleObject291.bin"/><Relationship Id="rId6" Type="http://schemas.openxmlformats.org/officeDocument/2006/relationships/image" Target="../media/image281.wmf"/><Relationship Id="rId5" Type="http://schemas.openxmlformats.org/officeDocument/2006/relationships/oleObject" Target="../embeddings/oleObject290.bin"/><Relationship Id="rId4" Type="http://schemas.openxmlformats.org/officeDocument/2006/relationships/image" Target="../media/image280.wmf"/><Relationship Id="rId3" Type="http://schemas.openxmlformats.org/officeDocument/2006/relationships/oleObject" Target="../embeddings/oleObject289.bin"/><Relationship Id="rId20" Type="http://schemas.openxmlformats.org/officeDocument/2006/relationships/vmlDrawing" Target="../drawings/vmlDrawing51.vml"/><Relationship Id="rId2" Type="http://schemas.openxmlformats.org/officeDocument/2006/relationships/image" Target="../media/image279.wmf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287.wmf"/><Relationship Id="rId17" Type="http://schemas.openxmlformats.org/officeDocument/2006/relationships/oleObject" Target="../embeddings/oleObject296.bin"/><Relationship Id="rId16" Type="http://schemas.openxmlformats.org/officeDocument/2006/relationships/image" Target="../media/image286.wmf"/><Relationship Id="rId15" Type="http://schemas.openxmlformats.org/officeDocument/2006/relationships/oleObject" Target="../embeddings/oleObject295.bin"/><Relationship Id="rId14" Type="http://schemas.openxmlformats.org/officeDocument/2006/relationships/image" Target="../media/image285.wmf"/><Relationship Id="rId13" Type="http://schemas.openxmlformats.org/officeDocument/2006/relationships/oleObject" Target="../embeddings/oleObject294.bin"/><Relationship Id="rId12" Type="http://schemas.openxmlformats.org/officeDocument/2006/relationships/image" Target="../media/image284.wmf"/><Relationship Id="rId11" Type="http://schemas.openxmlformats.org/officeDocument/2006/relationships/oleObject" Target="../embeddings/oleObject293.bin"/><Relationship Id="rId10" Type="http://schemas.openxmlformats.org/officeDocument/2006/relationships/image" Target="../media/image283.wmf"/><Relationship Id="rId1" Type="http://schemas.openxmlformats.org/officeDocument/2006/relationships/oleObject" Target="../embeddings/oleObject288.bin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1.bin"/><Relationship Id="rId8" Type="http://schemas.openxmlformats.org/officeDocument/2006/relationships/image" Target="../media/image291.wmf"/><Relationship Id="rId7" Type="http://schemas.openxmlformats.org/officeDocument/2006/relationships/oleObject" Target="../embeddings/oleObject300.bin"/><Relationship Id="rId6" Type="http://schemas.openxmlformats.org/officeDocument/2006/relationships/image" Target="../media/image290.wmf"/><Relationship Id="rId5" Type="http://schemas.openxmlformats.org/officeDocument/2006/relationships/oleObject" Target="../embeddings/oleObject299.bin"/><Relationship Id="rId4" Type="http://schemas.openxmlformats.org/officeDocument/2006/relationships/image" Target="../media/image289.wmf"/><Relationship Id="rId3" Type="http://schemas.openxmlformats.org/officeDocument/2006/relationships/oleObject" Target="../embeddings/oleObject298.bin"/><Relationship Id="rId20" Type="http://schemas.openxmlformats.org/officeDocument/2006/relationships/vmlDrawing" Target="../drawings/vmlDrawing52.vml"/><Relationship Id="rId2" Type="http://schemas.openxmlformats.org/officeDocument/2006/relationships/image" Target="../media/image288.wmf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296.wmf"/><Relationship Id="rId17" Type="http://schemas.openxmlformats.org/officeDocument/2006/relationships/oleObject" Target="../embeddings/oleObject305.bin"/><Relationship Id="rId16" Type="http://schemas.openxmlformats.org/officeDocument/2006/relationships/image" Target="../media/image295.wmf"/><Relationship Id="rId15" Type="http://schemas.openxmlformats.org/officeDocument/2006/relationships/oleObject" Target="../embeddings/oleObject304.bin"/><Relationship Id="rId14" Type="http://schemas.openxmlformats.org/officeDocument/2006/relationships/image" Target="../media/image294.wmf"/><Relationship Id="rId13" Type="http://schemas.openxmlformats.org/officeDocument/2006/relationships/oleObject" Target="../embeddings/oleObject303.bin"/><Relationship Id="rId12" Type="http://schemas.openxmlformats.org/officeDocument/2006/relationships/image" Target="../media/image293.wmf"/><Relationship Id="rId11" Type="http://schemas.openxmlformats.org/officeDocument/2006/relationships/oleObject" Target="../embeddings/oleObject302.bin"/><Relationship Id="rId10" Type="http://schemas.openxmlformats.org/officeDocument/2006/relationships/image" Target="../media/image292.wmf"/><Relationship Id="rId1" Type="http://schemas.openxmlformats.org/officeDocument/2006/relationships/oleObject" Target="../embeddings/oleObject297.bin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0.bin"/><Relationship Id="rId8" Type="http://schemas.openxmlformats.org/officeDocument/2006/relationships/image" Target="../media/image300.wmf"/><Relationship Id="rId7" Type="http://schemas.openxmlformats.org/officeDocument/2006/relationships/oleObject" Target="../embeddings/oleObject309.bin"/><Relationship Id="rId6" Type="http://schemas.openxmlformats.org/officeDocument/2006/relationships/image" Target="../media/image299.wmf"/><Relationship Id="rId5" Type="http://schemas.openxmlformats.org/officeDocument/2006/relationships/oleObject" Target="../embeddings/oleObject308.bin"/><Relationship Id="rId4" Type="http://schemas.openxmlformats.org/officeDocument/2006/relationships/image" Target="../media/image298.wmf"/><Relationship Id="rId3" Type="http://schemas.openxmlformats.org/officeDocument/2006/relationships/oleObject" Target="../embeddings/oleObject307.bin"/><Relationship Id="rId2" Type="http://schemas.openxmlformats.org/officeDocument/2006/relationships/image" Target="../media/image297.wmf"/><Relationship Id="rId16" Type="http://schemas.openxmlformats.org/officeDocument/2006/relationships/vmlDrawing" Target="../drawings/vmlDrawing53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303.wmf"/><Relationship Id="rId13" Type="http://schemas.openxmlformats.org/officeDocument/2006/relationships/oleObject" Target="../embeddings/oleObject312.bin"/><Relationship Id="rId12" Type="http://schemas.openxmlformats.org/officeDocument/2006/relationships/image" Target="../media/image302.wmf"/><Relationship Id="rId11" Type="http://schemas.openxmlformats.org/officeDocument/2006/relationships/oleObject" Target="../embeddings/oleObject311.bin"/><Relationship Id="rId10" Type="http://schemas.openxmlformats.org/officeDocument/2006/relationships/image" Target="../media/image301.wmf"/><Relationship Id="rId1" Type="http://schemas.openxmlformats.org/officeDocument/2006/relationships/oleObject" Target="../embeddings/oleObject306.bin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4.wmf"/><Relationship Id="rId1" Type="http://schemas.openxmlformats.org/officeDocument/2006/relationships/oleObject" Target="../embeddings/oleObject313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7.wmf"/><Relationship Id="rId5" Type="http://schemas.openxmlformats.org/officeDocument/2006/relationships/oleObject" Target="../embeddings/oleObject316.bin"/><Relationship Id="rId4" Type="http://schemas.openxmlformats.org/officeDocument/2006/relationships/image" Target="../media/image306.wmf"/><Relationship Id="rId3" Type="http://schemas.openxmlformats.org/officeDocument/2006/relationships/oleObject" Target="../embeddings/oleObject315.bin"/><Relationship Id="rId2" Type="http://schemas.openxmlformats.org/officeDocument/2006/relationships/image" Target="../media/image305.wmf"/><Relationship Id="rId1" Type="http://schemas.openxmlformats.org/officeDocument/2006/relationships/oleObject" Target="../embeddings/oleObject314.bin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9.wmf"/><Relationship Id="rId3" Type="http://schemas.openxmlformats.org/officeDocument/2006/relationships/oleObject" Target="../embeddings/oleObject318.bin"/><Relationship Id="rId2" Type="http://schemas.openxmlformats.org/officeDocument/2006/relationships/image" Target="../media/image308.wmf"/><Relationship Id="rId1" Type="http://schemas.openxmlformats.org/officeDocument/2006/relationships/oleObject" Target="../embeddings/oleObject3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0.png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3.bin"/><Relationship Id="rId8" Type="http://schemas.openxmlformats.org/officeDocument/2006/relationships/image" Target="../media/image314.wmf"/><Relationship Id="rId7" Type="http://schemas.openxmlformats.org/officeDocument/2006/relationships/oleObject" Target="../embeddings/oleObject322.bin"/><Relationship Id="rId6" Type="http://schemas.openxmlformats.org/officeDocument/2006/relationships/image" Target="../media/image313.wmf"/><Relationship Id="rId5" Type="http://schemas.openxmlformats.org/officeDocument/2006/relationships/oleObject" Target="../embeddings/oleObject321.bin"/><Relationship Id="rId4" Type="http://schemas.openxmlformats.org/officeDocument/2006/relationships/image" Target="../media/image312.wmf"/><Relationship Id="rId3" Type="http://schemas.openxmlformats.org/officeDocument/2006/relationships/oleObject" Target="../embeddings/oleObject320.bin"/><Relationship Id="rId2" Type="http://schemas.openxmlformats.org/officeDocument/2006/relationships/image" Target="../media/image311.wmf"/><Relationship Id="rId16" Type="http://schemas.openxmlformats.org/officeDocument/2006/relationships/vmlDrawing" Target="../drawings/vmlDrawing57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16.png"/><Relationship Id="rId13" Type="http://schemas.openxmlformats.org/officeDocument/2006/relationships/oleObject" Target="../embeddings/oleObject326.bin"/><Relationship Id="rId12" Type="http://schemas.openxmlformats.org/officeDocument/2006/relationships/oleObject" Target="../embeddings/oleObject325.bin"/><Relationship Id="rId11" Type="http://schemas.openxmlformats.org/officeDocument/2006/relationships/oleObject" Target="../embeddings/oleObject324.bin"/><Relationship Id="rId10" Type="http://schemas.openxmlformats.org/officeDocument/2006/relationships/image" Target="../media/image315.wmf"/><Relationship Id="rId1" Type="http://schemas.openxmlformats.org/officeDocument/2006/relationships/oleObject" Target="../embeddings/oleObject319.bin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0.emf"/><Relationship Id="rId7" Type="http://schemas.openxmlformats.org/officeDocument/2006/relationships/oleObject" Target="../embeddings/Document4.doc"/><Relationship Id="rId6" Type="http://schemas.openxmlformats.org/officeDocument/2006/relationships/image" Target="../media/image319.emf"/><Relationship Id="rId5" Type="http://schemas.openxmlformats.org/officeDocument/2006/relationships/oleObject" Target="../embeddings/Document3.doc"/><Relationship Id="rId4" Type="http://schemas.openxmlformats.org/officeDocument/2006/relationships/image" Target="../media/image318.wmf"/><Relationship Id="rId3" Type="http://schemas.openxmlformats.org/officeDocument/2006/relationships/oleObject" Target="../embeddings/oleObject328.bin"/><Relationship Id="rId2" Type="http://schemas.openxmlformats.org/officeDocument/2006/relationships/image" Target="../media/image317.wmf"/><Relationship Id="rId10" Type="http://schemas.openxmlformats.org/officeDocument/2006/relationships/vmlDrawing" Target="../drawings/vmlDrawing58.vml"/><Relationship Id="rId1" Type="http://schemas.openxmlformats.org/officeDocument/2006/relationships/oleObject" Target="../embeddings/oleObject327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9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329.bin"/><Relationship Id="rId4" Type="http://schemas.openxmlformats.org/officeDocument/2006/relationships/image" Target="../media/image322.emf"/><Relationship Id="rId3" Type="http://schemas.openxmlformats.org/officeDocument/2006/relationships/oleObject" Target="../embeddings/Document6.doc"/><Relationship Id="rId2" Type="http://schemas.openxmlformats.org/officeDocument/2006/relationships/image" Target="../media/image321.emf"/><Relationship Id="rId1" Type="http://schemas.openxmlformats.org/officeDocument/2006/relationships/oleObject" Target="../embeddings/Document5.doc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7.wmf"/><Relationship Id="rId7" Type="http://schemas.openxmlformats.org/officeDocument/2006/relationships/oleObject" Target="../embeddings/oleObject333.bin"/><Relationship Id="rId6" Type="http://schemas.openxmlformats.org/officeDocument/2006/relationships/image" Target="../media/image326.wmf"/><Relationship Id="rId5" Type="http://schemas.openxmlformats.org/officeDocument/2006/relationships/oleObject" Target="../embeddings/oleObject332.bin"/><Relationship Id="rId4" Type="http://schemas.openxmlformats.org/officeDocument/2006/relationships/image" Target="../media/image325.wmf"/><Relationship Id="rId3" Type="http://schemas.openxmlformats.org/officeDocument/2006/relationships/oleObject" Target="../embeddings/oleObject331.bin"/><Relationship Id="rId2" Type="http://schemas.openxmlformats.org/officeDocument/2006/relationships/image" Target="../media/image324.wmf"/><Relationship Id="rId10" Type="http://schemas.openxmlformats.org/officeDocument/2006/relationships/vmlDrawing" Target="../drawings/vmlDrawing60.vml"/><Relationship Id="rId1" Type="http://schemas.openxmlformats.org/officeDocument/2006/relationships/oleObject" Target="../embeddings/oleObject330.bin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8.wmf"/><Relationship Id="rId1" Type="http://schemas.openxmlformats.org/officeDocument/2006/relationships/oleObject" Target="../embeddings/oleObject334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9.bin"/><Relationship Id="rId8" Type="http://schemas.openxmlformats.org/officeDocument/2006/relationships/image" Target="../media/image332.wmf"/><Relationship Id="rId7" Type="http://schemas.openxmlformats.org/officeDocument/2006/relationships/oleObject" Target="../embeddings/oleObject338.bin"/><Relationship Id="rId6" Type="http://schemas.openxmlformats.org/officeDocument/2006/relationships/image" Target="../media/image331.wmf"/><Relationship Id="rId5" Type="http://schemas.openxmlformats.org/officeDocument/2006/relationships/oleObject" Target="../embeddings/oleObject337.bin"/><Relationship Id="rId4" Type="http://schemas.openxmlformats.org/officeDocument/2006/relationships/image" Target="../media/image330.wmf"/><Relationship Id="rId3" Type="http://schemas.openxmlformats.org/officeDocument/2006/relationships/oleObject" Target="../embeddings/oleObject336.bin"/><Relationship Id="rId2" Type="http://schemas.openxmlformats.org/officeDocument/2006/relationships/image" Target="../media/image329.wmf"/><Relationship Id="rId16" Type="http://schemas.openxmlformats.org/officeDocument/2006/relationships/vmlDrawing" Target="../drawings/vmlDrawing62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35.wmf"/><Relationship Id="rId13" Type="http://schemas.openxmlformats.org/officeDocument/2006/relationships/oleObject" Target="../embeddings/oleObject341.bin"/><Relationship Id="rId12" Type="http://schemas.openxmlformats.org/officeDocument/2006/relationships/image" Target="../media/image334.wmf"/><Relationship Id="rId11" Type="http://schemas.openxmlformats.org/officeDocument/2006/relationships/oleObject" Target="../embeddings/oleObject340.bin"/><Relationship Id="rId10" Type="http://schemas.openxmlformats.org/officeDocument/2006/relationships/image" Target="../media/image333.wmf"/><Relationship Id="rId1" Type="http://schemas.openxmlformats.org/officeDocument/2006/relationships/oleObject" Target="../embeddings/oleObject335.bin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6.bin"/><Relationship Id="rId8" Type="http://schemas.openxmlformats.org/officeDocument/2006/relationships/image" Target="../media/image339.wmf"/><Relationship Id="rId7" Type="http://schemas.openxmlformats.org/officeDocument/2006/relationships/oleObject" Target="../embeddings/oleObject345.bin"/><Relationship Id="rId6" Type="http://schemas.openxmlformats.org/officeDocument/2006/relationships/image" Target="../media/image338.wmf"/><Relationship Id="rId5" Type="http://schemas.openxmlformats.org/officeDocument/2006/relationships/oleObject" Target="../embeddings/oleObject344.bin"/><Relationship Id="rId4" Type="http://schemas.openxmlformats.org/officeDocument/2006/relationships/image" Target="../media/image337.wmf"/><Relationship Id="rId3" Type="http://schemas.openxmlformats.org/officeDocument/2006/relationships/oleObject" Target="../embeddings/oleObject343.bin"/><Relationship Id="rId2" Type="http://schemas.openxmlformats.org/officeDocument/2006/relationships/image" Target="../media/image336.wmf"/><Relationship Id="rId12" Type="http://schemas.openxmlformats.org/officeDocument/2006/relationships/vmlDrawing" Target="../drawings/vmlDrawing63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40.wmf"/><Relationship Id="rId1" Type="http://schemas.openxmlformats.org/officeDocument/2006/relationships/oleObject" Target="../embeddings/oleObject34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9.w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1.bin"/><Relationship Id="rId8" Type="http://schemas.openxmlformats.org/officeDocument/2006/relationships/image" Target="../media/image344.wmf"/><Relationship Id="rId7" Type="http://schemas.openxmlformats.org/officeDocument/2006/relationships/oleObject" Target="../embeddings/oleObject350.bin"/><Relationship Id="rId6" Type="http://schemas.openxmlformats.org/officeDocument/2006/relationships/image" Target="../media/image343.wmf"/><Relationship Id="rId5" Type="http://schemas.openxmlformats.org/officeDocument/2006/relationships/oleObject" Target="../embeddings/oleObject349.bin"/><Relationship Id="rId4" Type="http://schemas.openxmlformats.org/officeDocument/2006/relationships/image" Target="../media/image342.wmf"/><Relationship Id="rId3" Type="http://schemas.openxmlformats.org/officeDocument/2006/relationships/oleObject" Target="../embeddings/oleObject348.bin"/><Relationship Id="rId2" Type="http://schemas.openxmlformats.org/officeDocument/2006/relationships/image" Target="../media/image341.wmf"/><Relationship Id="rId18" Type="http://schemas.openxmlformats.org/officeDocument/2006/relationships/vmlDrawing" Target="../drawings/vmlDrawing64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48.wmf"/><Relationship Id="rId15" Type="http://schemas.openxmlformats.org/officeDocument/2006/relationships/oleObject" Target="../embeddings/oleObject354.bin"/><Relationship Id="rId14" Type="http://schemas.openxmlformats.org/officeDocument/2006/relationships/image" Target="../media/image347.wmf"/><Relationship Id="rId13" Type="http://schemas.openxmlformats.org/officeDocument/2006/relationships/oleObject" Target="../embeddings/oleObject353.bin"/><Relationship Id="rId12" Type="http://schemas.openxmlformats.org/officeDocument/2006/relationships/image" Target="../media/image346.wmf"/><Relationship Id="rId11" Type="http://schemas.openxmlformats.org/officeDocument/2006/relationships/oleObject" Target="../embeddings/oleObject352.bin"/><Relationship Id="rId10" Type="http://schemas.openxmlformats.org/officeDocument/2006/relationships/image" Target="../media/image345.wmf"/><Relationship Id="rId1" Type="http://schemas.openxmlformats.org/officeDocument/2006/relationships/oleObject" Target="../embeddings/oleObject347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1.wmf"/><Relationship Id="rId5" Type="http://schemas.openxmlformats.org/officeDocument/2006/relationships/oleObject" Target="../embeddings/oleObject357.bin"/><Relationship Id="rId4" Type="http://schemas.openxmlformats.org/officeDocument/2006/relationships/image" Target="../media/image350.wmf"/><Relationship Id="rId3" Type="http://schemas.openxmlformats.org/officeDocument/2006/relationships/oleObject" Target="../embeddings/oleObject356.bin"/><Relationship Id="rId2" Type="http://schemas.openxmlformats.org/officeDocument/2006/relationships/image" Target="../media/image349.wmf"/><Relationship Id="rId1" Type="http://schemas.openxmlformats.org/officeDocument/2006/relationships/oleObject" Target="../embeddings/oleObject355.bin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vmlDrawing" Target="../drawings/vmlDrawing6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4.wmf"/><Relationship Id="rId5" Type="http://schemas.openxmlformats.org/officeDocument/2006/relationships/oleObject" Target="../embeddings/oleObject360.bin"/><Relationship Id="rId4" Type="http://schemas.openxmlformats.org/officeDocument/2006/relationships/image" Target="../media/image353.wmf"/><Relationship Id="rId3" Type="http://schemas.openxmlformats.org/officeDocument/2006/relationships/oleObject" Target="../embeddings/oleObject359.bin"/><Relationship Id="rId2" Type="http://schemas.openxmlformats.org/officeDocument/2006/relationships/image" Target="../media/image352.wmf"/><Relationship Id="rId1" Type="http://schemas.openxmlformats.org/officeDocument/2006/relationships/oleObject" Target="../embeddings/oleObject358.bin"/></Relationships>
</file>

<file path=ppt/slides/_rels/slide8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6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6.wmf"/><Relationship Id="rId3" Type="http://schemas.openxmlformats.org/officeDocument/2006/relationships/oleObject" Target="../embeddings/oleObject362.bin"/><Relationship Id="rId2" Type="http://schemas.openxmlformats.org/officeDocument/2006/relationships/image" Target="../media/image355.wmf"/><Relationship Id="rId1" Type="http://schemas.openxmlformats.org/officeDocument/2006/relationships/oleObject" Target="../embeddings/oleObject361.bin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7.bin"/><Relationship Id="rId8" Type="http://schemas.openxmlformats.org/officeDocument/2006/relationships/image" Target="../media/image360.wmf"/><Relationship Id="rId7" Type="http://schemas.openxmlformats.org/officeDocument/2006/relationships/oleObject" Target="../embeddings/oleObject366.bin"/><Relationship Id="rId6" Type="http://schemas.openxmlformats.org/officeDocument/2006/relationships/image" Target="../media/image359.wmf"/><Relationship Id="rId5" Type="http://schemas.openxmlformats.org/officeDocument/2006/relationships/oleObject" Target="../embeddings/oleObject365.bin"/><Relationship Id="rId4" Type="http://schemas.openxmlformats.org/officeDocument/2006/relationships/image" Target="../media/image358.wmf"/><Relationship Id="rId3" Type="http://schemas.openxmlformats.org/officeDocument/2006/relationships/oleObject" Target="../embeddings/oleObject364.bin"/><Relationship Id="rId20" Type="http://schemas.openxmlformats.org/officeDocument/2006/relationships/vmlDrawing" Target="../drawings/vmlDrawing68.vml"/><Relationship Id="rId2" Type="http://schemas.openxmlformats.org/officeDocument/2006/relationships/image" Target="../media/image357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365.wmf"/><Relationship Id="rId17" Type="http://schemas.openxmlformats.org/officeDocument/2006/relationships/oleObject" Target="../embeddings/oleObject371.bin"/><Relationship Id="rId16" Type="http://schemas.openxmlformats.org/officeDocument/2006/relationships/image" Target="../media/image364.wmf"/><Relationship Id="rId15" Type="http://schemas.openxmlformats.org/officeDocument/2006/relationships/oleObject" Target="../embeddings/oleObject370.bin"/><Relationship Id="rId14" Type="http://schemas.openxmlformats.org/officeDocument/2006/relationships/image" Target="../media/image363.wmf"/><Relationship Id="rId13" Type="http://schemas.openxmlformats.org/officeDocument/2006/relationships/oleObject" Target="../embeddings/oleObject369.bin"/><Relationship Id="rId12" Type="http://schemas.openxmlformats.org/officeDocument/2006/relationships/image" Target="../media/image362.wmf"/><Relationship Id="rId11" Type="http://schemas.openxmlformats.org/officeDocument/2006/relationships/oleObject" Target="../embeddings/oleObject368.bin"/><Relationship Id="rId10" Type="http://schemas.openxmlformats.org/officeDocument/2006/relationships/image" Target="../media/image361.wmf"/><Relationship Id="rId1" Type="http://schemas.openxmlformats.org/officeDocument/2006/relationships/oleObject" Target="../embeddings/oleObject363.bin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6.bin"/><Relationship Id="rId8" Type="http://schemas.openxmlformats.org/officeDocument/2006/relationships/image" Target="../media/image369.wmf"/><Relationship Id="rId7" Type="http://schemas.openxmlformats.org/officeDocument/2006/relationships/oleObject" Target="../embeddings/oleObject375.bin"/><Relationship Id="rId6" Type="http://schemas.openxmlformats.org/officeDocument/2006/relationships/image" Target="../media/image368.wmf"/><Relationship Id="rId5" Type="http://schemas.openxmlformats.org/officeDocument/2006/relationships/oleObject" Target="../embeddings/oleObject374.bin"/><Relationship Id="rId4" Type="http://schemas.openxmlformats.org/officeDocument/2006/relationships/image" Target="../media/image367.wmf"/><Relationship Id="rId3" Type="http://schemas.openxmlformats.org/officeDocument/2006/relationships/oleObject" Target="../embeddings/oleObject373.bin"/><Relationship Id="rId2" Type="http://schemas.openxmlformats.org/officeDocument/2006/relationships/image" Target="../media/image366.wmf"/><Relationship Id="rId14" Type="http://schemas.openxmlformats.org/officeDocument/2006/relationships/vmlDrawing" Target="../drawings/vmlDrawing69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71.wmf"/><Relationship Id="rId11" Type="http://schemas.openxmlformats.org/officeDocument/2006/relationships/oleObject" Target="../embeddings/oleObject377.bin"/><Relationship Id="rId10" Type="http://schemas.openxmlformats.org/officeDocument/2006/relationships/image" Target="../media/image370.wmf"/><Relationship Id="rId1" Type="http://schemas.openxmlformats.org/officeDocument/2006/relationships/oleObject" Target="../embeddings/oleObject372.bin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5.wmf"/><Relationship Id="rId8" Type="http://schemas.openxmlformats.org/officeDocument/2006/relationships/oleObject" Target="../embeddings/oleObject381.bin"/><Relationship Id="rId7" Type="http://schemas.openxmlformats.org/officeDocument/2006/relationships/image" Target="../media/image374.wmf"/><Relationship Id="rId6" Type="http://schemas.openxmlformats.org/officeDocument/2006/relationships/oleObject" Target="../embeddings/oleObject380.bin"/><Relationship Id="rId5" Type="http://schemas.openxmlformats.org/officeDocument/2006/relationships/image" Target="../media/image373.wmf"/><Relationship Id="rId4" Type="http://schemas.openxmlformats.org/officeDocument/2006/relationships/oleObject" Target="../embeddings/oleObject379.bin"/><Relationship Id="rId3" Type="http://schemas.openxmlformats.org/officeDocument/2006/relationships/image" Target="../media/image372.wmf"/><Relationship Id="rId2" Type="http://schemas.openxmlformats.org/officeDocument/2006/relationships/oleObject" Target="../embeddings/oleObject378.bin"/><Relationship Id="rId19" Type="http://schemas.openxmlformats.org/officeDocument/2006/relationships/vmlDrawing" Target="../drawings/vmlDrawing70.v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379.wmf"/><Relationship Id="rId16" Type="http://schemas.openxmlformats.org/officeDocument/2006/relationships/oleObject" Target="../embeddings/oleObject385.bin"/><Relationship Id="rId15" Type="http://schemas.openxmlformats.org/officeDocument/2006/relationships/image" Target="../media/image378.wmf"/><Relationship Id="rId14" Type="http://schemas.openxmlformats.org/officeDocument/2006/relationships/oleObject" Target="../embeddings/oleObject384.bin"/><Relationship Id="rId13" Type="http://schemas.openxmlformats.org/officeDocument/2006/relationships/image" Target="../media/image377.wmf"/><Relationship Id="rId12" Type="http://schemas.openxmlformats.org/officeDocument/2006/relationships/oleObject" Target="../embeddings/oleObject383.bin"/><Relationship Id="rId11" Type="http://schemas.openxmlformats.org/officeDocument/2006/relationships/image" Target="../media/image376.wmf"/><Relationship Id="rId10" Type="http://schemas.openxmlformats.org/officeDocument/2006/relationships/oleObject" Target="../embeddings/oleObject382.bin"/><Relationship Id="rId1" Type="http://schemas.openxmlformats.org/officeDocument/2006/relationships/image" Target="../media/image158.png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0.bin"/><Relationship Id="rId8" Type="http://schemas.openxmlformats.org/officeDocument/2006/relationships/image" Target="../media/image383.wmf"/><Relationship Id="rId7" Type="http://schemas.openxmlformats.org/officeDocument/2006/relationships/oleObject" Target="../embeddings/oleObject389.bin"/><Relationship Id="rId6" Type="http://schemas.openxmlformats.org/officeDocument/2006/relationships/image" Target="../media/image382.wmf"/><Relationship Id="rId5" Type="http://schemas.openxmlformats.org/officeDocument/2006/relationships/oleObject" Target="../embeddings/oleObject388.bin"/><Relationship Id="rId4" Type="http://schemas.openxmlformats.org/officeDocument/2006/relationships/image" Target="../media/image381.wmf"/><Relationship Id="rId3" Type="http://schemas.openxmlformats.org/officeDocument/2006/relationships/oleObject" Target="../embeddings/oleObject387.bin"/><Relationship Id="rId2" Type="http://schemas.openxmlformats.org/officeDocument/2006/relationships/image" Target="../media/image380.wmf"/><Relationship Id="rId13" Type="http://schemas.openxmlformats.org/officeDocument/2006/relationships/notesSlide" Target="../notesSlides/notesSlide3.xml"/><Relationship Id="rId12" Type="http://schemas.openxmlformats.org/officeDocument/2006/relationships/vmlDrawing" Target="../drawings/vmlDrawing71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84.wmf"/><Relationship Id="rId1" Type="http://schemas.openxmlformats.org/officeDocument/2006/relationships/oleObject" Target="../embeddings/oleObject386.bin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5.bin"/><Relationship Id="rId8" Type="http://schemas.openxmlformats.org/officeDocument/2006/relationships/image" Target="../media/image388.wmf"/><Relationship Id="rId7" Type="http://schemas.openxmlformats.org/officeDocument/2006/relationships/oleObject" Target="../embeddings/oleObject394.bin"/><Relationship Id="rId6" Type="http://schemas.openxmlformats.org/officeDocument/2006/relationships/image" Target="../media/image387.wmf"/><Relationship Id="rId5" Type="http://schemas.openxmlformats.org/officeDocument/2006/relationships/oleObject" Target="../embeddings/oleObject393.bin"/><Relationship Id="rId4" Type="http://schemas.openxmlformats.org/officeDocument/2006/relationships/image" Target="../media/image386.wmf"/><Relationship Id="rId3" Type="http://schemas.openxmlformats.org/officeDocument/2006/relationships/oleObject" Target="../embeddings/oleObject392.bin"/><Relationship Id="rId2" Type="http://schemas.openxmlformats.org/officeDocument/2006/relationships/image" Target="../media/image385.wmf"/><Relationship Id="rId13" Type="http://schemas.openxmlformats.org/officeDocument/2006/relationships/vmlDrawing" Target="../drawings/vmlDrawing72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90.wmf"/><Relationship Id="rId10" Type="http://schemas.openxmlformats.org/officeDocument/2006/relationships/image" Target="../media/image389.wmf"/><Relationship Id="rId1" Type="http://schemas.openxmlformats.org/officeDocument/2006/relationships/oleObject" Target="../embeddings/oleObject391.bin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0.bin"/><Relationship Id="rId8" Type="http://schemas.openxmlformats.org/officeDocument/2006/relationships/image" Target="../media/image394.wmf"/><Relationship Id="rId7" Type="http://schemas.openxmlformats.org/officeDocument/2006/relationships/oleObject" Target="../embeddings/oleObject399.bin"/><Relationship Id="rId6" Type="http://schemas.openxmlformats.org/officeDocument/2006/relationships/image" Target="../media/image393.wmf"/><Relationship Id="rId5" Type="http://schemas.openxmlformats.org/officeDocument/2006/relationships/oleObject" Target="../embeddings/oleObject398.bin"/><Relationship Id="rId4" Type="http://schemas.openxmlformats.org/officeDocument/2006/relationships/image" Target="../media/image392.wmf"/><Relationship Id="rId3" Type="http://schemas.openxmlformats.org/officeDocument/2006/relationships/oleObject" Target="../embeddings/oleObject397.bin"/><Relationship Id="rId2" Type="http://schemas.openxmlformats.org/officeDocument/2006/relationships/image" Target="../media/image391.wmf"/><Relationship Id="rId16" Type="http://schemas.openxmlformats.org/officeDocument/2006/relationships/vmlDrawing" Target="../drawings/vmlDrawing73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97.wmf"/><Relationship Id="rId13" Type="http://schemas.openxmlformats.org/officeDocument/2006/relationships/oleObject" Target="../embeddings/oleObject402.bin"/><Relationship Id="rId12" Type="http://schemas.openxmlformats.org/officeDocument/2006/relationships/image" Target="../media/image396.wmf"/><Relationship Id="rId11" Type="http://schemas.openxmlformats.org/officeDocument/2006/relationships/oleObject" Target="../embeddings/oleObject401.bin"/><Relationship Id="rId10" Type="http://schemas.openxmlformats.org/officeDocument/2006/relationships/image" Target="../media/image395.wmf"/><Relationship Id="rId1" Type="http://schemas.openxmlformats.org/officeDocument/2006/relationships/oleObject" Target="../embeddings/oleObject39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7.bin"/><Relationship Id="rId8" Type="http://schemas.openxmlformats.org/officeDocument/2006/relationships/image" Target="../media/image401.wmf"/><Relationship Id="rId7" Type="http://schemas.openxmlformats.org/officeDocument/2006/relationships/oleObject" Target="../embeddings/oleObject406.bin"/><Relationship Id="rId6" Type="http://schemas.openxmlformats.org/officeDocument/2006/relationships/image" Target="../media/image400.wmf"/><Relationship Id="rId5" Type="http://schemas.openxmlformats.org/officeDocument/2006/relationships/oleObject" Target="../embeddings/oleObject405.bin"/><Relationship Id="rId4" Type="http://schemas.openxmlformats.org/officeDocument/2006/relationships/image" Target="../media/image399.wmf"/><Relationship Id="rId3" Type="http://schemas.openxmlformats.org/officeDocument/2006/relationships/oleObject" Target="../embeddings/oleObject404.bin"/><Relationship Id="rId2" Type="http://schemas.openxmlformats.org/officeDocument/2006/relationships/image" Target="../media/image398.wmf"/><Relationship Id="rId14" Type="http://schemas.openxmlformats.org/officeDocument/2006/relationships/vmlDrawing" Target="../drawings/vmlDrawing74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03.wmf"/><Relationship Id="rId11" Type="http://schemas.openxmlformats.org/officeDocument/2006/relationships/oleObject" Target="../embeddings/oleObject408.bin"/><Relationship Id="rId10" Type="http://schemas.openxmlformats.org/officeDocument/2006/relationships/image" Target="../media/image402.wmf"/><Relationship Id="rId1" Type="http://schemas.openxmlformats.org/officeDocument/2006/relationships/oleObject" Target="../embeddings/oleObject403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3.bin"/><Relationship Id="rId8" Type="http://schemas.openxmlformats.org/officeDocument/2006/relationships/image" Target="../media/image407.wmf"/><Relationship Id="rId7" Type="http://schemas.openxmlformats.org/officeDocument/2006/relationships/oleObject" Target="../embeddings/oleObject412.bin"/><Relationship Id="rId6" Type="http://schemas.openxmlformats.org/officeDocument/2006/relationships/image" Target="../media/image406.wmf"/><Relationship Id="rId5" Type="http://schemas.openxmlformats.org/officeDocument/2006/relationships/oleObject" Target="../embeddings/oleObject411.bin"/><Relationship Id="rId4" Type="http://schemas.openxmlformats.org/officeDocument/2006/relationships/image" Target="../media/image405.wmf"/><Relationship Id="rId3" Type="http://schemas.openxmlformats.org/officeDocument/2006/relationships/oleObject" Target="../embeddings/oleObject410.bin"/><Relationship Id="rId2" Type="http://schemas.openxmlformats.org/officeDocument/2006/relationships/image" Target="../media/image404.wmf"/><Relationship Id="rId12" Type="http://schemas.openxmlformats.org/officeDocument/2006/relationships/vmlDrawing" Target="../drawings/vmlDrawing75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08.wmf"/><Relationship Id="rId1" Type="http://schemas.openxmlformats.org/officeDocument/2006/relationships/oleObject" Target="../embeddings/oleObject409.bin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8.bin"/><Relationship Id="rId8" Type="http://schemas.openxmlformats.org/officeDocument/2006/relationships/image" Target="../media/image412.wmf"/><Relationship Id="rId7" Type="http://schemas.openxmlformats.org/officeDocument/2006/relationships/oleObject" Target="../embeddings/oleObject417.bin"/><Relationship Id="rId6" Type="http://schemas.openxmlformats.org/officeDocument/2006/relationships/image" Target="../media/image411.wmf"/><Relationship Id="rId5" Type="http://schemas.openxmlformats.org/officeDocument/2006/relationships/oleObject" Target="../embeddings/oleObject416.bin"/><Relationship Id="rId4" Type="http://schemas.openxmlformats.org/officeDocument/2006/relationships/image" Target="../media/image410.wmf"/><Relationship Id="rId3" Type="http://schemas.openxmlformats.org/officeDocument/2006/relationships/oleObject" Target="../embeddings/oleObject415.bin"/><Relationship Id="rId2" Type="http://schemas.openxmlformats.org/officeDocument/2006/relationships/image" Target="../media/image409.wmf"/><Relationship Id="rId18" Type="http://schemas.openxmlformats.org/officeDocument/2006/relationships/vmlDrawing" Target="../drawings/vmlDrawing76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416.wmf"/><Relationship Id="rId15" Type="http://schemas.openxmlformats.org/officeDocument/2006/relationships/oleObject" Target="../embeddings/oleObject421.bin"/><Relationship Id="rId14" Type="http://schemas.openxmlformats.org/officeDocument/2006/relationships/image" Target="../media/image415.wmf"/><Relationship Id="rId13" Type="http://schemas.openxmlformats.org/officeDocument/2006/relationships/oleObject" Target="../embeddings/oleObject420.bin"/><Relationship Id="rId12" Type="http://schemas.openxmlformats.org/officeDocument/2006/relationships/image" Target="../media/image414.wmf"/><Relationship Id="rId11" Type="http://schemas.openxmlformats.org/officeDocument/2006/relationships/oleObject" Target="../embeddings/oleObject419.bin"/><Relationship Id="rId10" Type="http://schemas.openxmlformats.org/officeDocument/2006/relationships/image" Target="../media/image413.wmf"/><Relationship Id="rId1" Type="http://schemas.openxmlformats.org/officeDocument/2006/relationships/oleObject" Target="../embeddings/oleObject414.bin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6.bin"/><Relationship Id="rId8" Type="http://schemas.openxmlformats.org/officeDocument/2006/relationships/image" Target="../media/image420.wmf"/><Relationship Id="rId7" Type="http://schemas.openxmlformats.org/officeDocument/2006/relationships/oleObject" Target="../embeddings/oleObject425.bin"/><Relationship Id="rId6" Type="http://schemas.openxmlformats.org/officeDocument/2006/relationships/image" Target="../media/image419.wmf"/><Relationship Id="rId5" Type="http://schemas.openxmlformats.org/officeDocument/2006/relationships/oleObject" Target="../embeddings/oleObject424.bin"/><Relationship Id="rId4" Type="http://schemas.openxmlformats.org/officeDocument/2006/relationships/image" Target="../media/image418.wmf"/><Relationship Id="rId3" Type="http://schemas.openxmlformats.org/officeDocument/2006/relationships/oleObject" Target="../embeddings/oleObject423.bin"/><Relationship Id="rId20" Type="http://schemas.openxmlformats.org/officeDocument/2006/relationships/vmlDrawing" Target="../drawings/vmlDrawing77.vml"/><Relationship Id="rId2" Type="http://schemas.openxmlformats.org/officeDocument/2006/relationships/image" Target="../media/image417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425.wmf"/><Relationship Id="rId17" Type="http://schemas.openxmlformats.org/officeDocument/2006/relationships/oleObject" Target="../embeddings/oleObject430.bin"/><Relationship Id="rId16" Type="http://schemas.openxmlformats.org/officeDocument/2006/relationships/image" Target="../media/image424.wmf"/><Relationship Id="rId15" Type="http://schemas.openxmlformats.org/officeDocument/2006/relationships/oleObject" Target="../embeddings/oleObject429.bin"/><Relationship Id="rId14" Type="http://schemas.openxmlformats.org/officeDocument/2006/relationships/image" Target="../media/image423.wmf"/><Relationship Id="rId13" Type="http://schemas.openxmlformats.org/officeDocument/2006/relationships/oleObject" Target="../embeddings/oleObject428.bin"/><Relationship Id="rId12" Type="http://schemas.openxmlformats.org/officeDocument/2006/relationships/image" Target="../media/image422.wmf"/><Relationship Id="rId11" Type="http://schemas.openxmlformats.org/officeDocument/2006/relationships/oleObject" Target="../embeddings/oleObject427.bin"/><Relationship Id="rId10" Type="http://schemas.openxmlformats.org/officeDocument/2006/relationships/image" Target="../media/image421.wmf"/><Relationship Id="rId1" Type="http://schemas.openxmlformats.org/officeDocument/2006/relationships/oleObject" Target="../embeddings/oleObject422.bin"/></Relationships>
</file>

<file path=ppt/slides/_rels/slide9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6.wmf"/><Relationship Id="rId1" Type="http://schemas.openxmlformats.org/officeDocument/2006/relationships/oleObject" Target="../embeddings/oleObject431.bin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0.wmf"/><Relationship Id="rId7" Type="http://schemas.openxmlformats.org/officeDocument/2006/relationships/oleObject" Target="../embeddings/oleObject435.bin"/><Relationship Id="rId6" Type="http://schemas.openxmlformats.org/officeDocument/2006/relationships/image" Target="../media/image429.wmf"/><Relationship Id="rId5" Type="http://schemas.openxmlformats.org/officeDocument/2006/relationships/oleObject" Target="../embeddings/oleObject434.bin"/><Relationship Id="rId4" Type="http://schemas.openxmlformats.org/officeDocument/2006/relationships/image" Target="../media/image428.wmf"/><Relationship Id="rId3" Type="http://schemas.openxmlformats.org/officeDocument/2006/relationships/oleObject" Target="../embeddings/oleObject433.bin"/><Relationship Id="rId2" Type="http://schemas.openxmlformats.org/officeDocument/2006/relationships/image" Target="../media/image427.wmf"/><Relationship Id="rId10" Type="http://schemas.openxmlformats.org/officeDocument/2006/relationships/vmlDrawing" Target="../drawings/vmlDrawing79.vml"/><Relationship Id="rId1" Type="http://schemas.openxmlformats.org/officeDocument/2006/relationships/oleObject" Target="../embeddings/oleObject4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49275"/>
            <a:ext cx="7343775" cy="6477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zh-CN" altLang="en-US" sz="4400" b="1" smtClean="0">
                <a:solidFill>
                  <a:srgbClr val="FF0000"/>
                </a:solidFill>
                <a:latin typeface="Verdana" panose="020B0604030504040204" pitchFamily="34" charset="0"/>
                <a:ea typeface="华文行楷"/>
                <a:cs typeface="华文行楷"/>
              </a:rPr>
              <a:t>第</a:t>
            </a:r>
            <a:r>
              <a:rPr lang="en-US" altLang="zh-CN" sz="4400" b="1" smtClean="0">
                <a:solidFill>
                  <a:srgbClr val="FF0000"/>
                </a:solidFill>
                <a:latin typeface="Verdana" panose="020B0604030504040204" pitchFamily="34" charset="0"/>
                <a:ea typeface="华文行楷"/>
                <a:cs typeface="华文行楷"/>
              </a:rPr>
              <a:t>1</a:t>
            </a:r>
            <a:r>
              <a:rPr lang="zh-CN" altLang="en-US" sz="4400" b="1" smtClean="0">
                <a:solidFill>
                  <a:srgbClr val="FF0000"/>
                </a:solidFill>
                <a:latin typeface="Verdana" panose="020B0604030504040204" pitchFamily="34" charset="0"/>
                <a:ea typeface="华文行楷"/>
                <a:cs typeface="华文行楷"/>
              </a:rPr>
              <a:t>章 </a:t>
            </a:r>
            <a:r>
              <a:rPr kumimoji="0" lang="zh-CN" altLang="en-US" sz="4400" b="1" smtClean="0">
                <a:solidFill>
                  <a:srgbClr val="FF0000"/>
                </a:solidFill>
                <a:ea typeface="华文行楷"/>
                <a:cs typeface="华文行楷"/>
              </a:rPr>
              <a:t>随机事件及其概率</a:t>
            </a:r>
            <a:endParaRPr kumimoji="0" lang="zh-CN" altLang="en-US" sz="4400" b="1" smtClean="0">
              <a:solidFill>
                <a:srgbClr val="FF0000"/>
              </a:solidFill>
              <a:ea typeface="华文行楷"/>
              <a:cs typeface="华文行楷"/>
            </a:endParaRP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468313" y="2781300"/>
            <a:ext cx="4154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>
                <a:solidFill>
                  <a:srgbClr val="000099"/>
                </a:solidFill>
                <a:latin typeface="Verdana" panose="020B0604030504040204" pitchFamily="34" charset="0"/>
              </a:rPr>
              <a:t>1.1 </a:t>
            </a:r>
            <a:r>
              <a:rPr kumimoji="0" lang="zh-CN" altLang="en-US">
                <a:solidFill>
                  <a:srgbClr val="000099"/>
                </a:solidFill>
              </a:rPr>
              <a:t>随机事件与样本空间</a:t>
            </a:r>
            <a:endParaRPr kumimoji="0" lang="zh-CN" altLang="en-US">
              <a:solidFill>
                <a:srgbClr val="000099"/>
              </a:solidFill>
            </a:endParaRPr>
          </a:p>
        </p:txBody>
      </p:sp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468313" y="3429000"/>
            <a:ext cx="3440112" cy="60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>
                <a:solidFill>
                  <a:srgbClr val="000099"/>
                </a:solidFill>
                <a:latin typeface="Verdana" panose="020B0604030504040204" pitchFamily="34" charset="0"/>
              </a:rPr>
              <a:t>1.2 </a:t>
            </a:r>
            <a:r>
              <a:rPr kumimoji="0" lang="zh-CN" altLang="en-US">
                <a:solidFill>
                  <a:srgbClr val="000099"/>
                </a:solidFill>
              </a:rPr>
              <a:t>随机事件的概率</a:t>
            </a:r>
            <a:endParaRPr kumimoji="0" lang="zh-CN" altLang="en-US">
              <a:solidFill>
                <a:srgbClr val="000099"/>
              </a:solidFill>
            </a:endParaRPr>
          </a:p>
        </p:txBody>
      </p:sp>
      <p:sp>
        <p:nvSpPr>
          <p:cNvPr id="192516" name="Rectangle 6"/>
          <p:cNvSpPr>
            <a:spLocks noChangeArrowheads="1"/>
          </p:cNvSpPr>
          <p:nvPr/>
        </p:nvSpPr>
        <p:spPr bwMode="auto">
          <a:xfrm>
            <a:off x="468313" y="4076700"/>
            <a:ext cx="4154487" cy="60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>
                <a:solidFill>
                  <a:srgbClr val="000099"/>
                </a:solidFill>
                <a:latin typeface="Verdana" panose="020B0604030504040204" pitchFamily="34" charset="0"/>
              </a:rPr>
              <a:t>1.3 </a:t>
            </a:r>
            <a:r>
              <a:rPr kumimoji="0" lang="zh-CN" altLang="en-US">
                <a:solidFill>
                  <a:srgbClr val="000099"/>
                </a:solidFill>
              </a:rPr>
              <a:t>条件概率与乘法公式</a:t>
            </a:r>
            <a:endParaRPr kumimoji="0" lang="zh-CN" altLang="en-US">
              <a:solidFill>
                <a:srgbClr val="000099"/>
              </a:solidFill>
            </a:endParaRPr>
          </a:p>
        </p:txBody>
      </p:sp>
      <p:sp>
        <p:nvSpPr>
          <p:cNvPr id="192517" name="Rectangle 7"/>
          <p:cNvSpPr>
            <a:spLocks noChangeArrowheads="1"/>
          </p:cNvSpPr>
          <p:nvPr/>
        </p:nvSpPr>
        <p:spPr bwMode="auto">
          <a:xfrm>
            <a:off x="468313" y="4797425"/>
            <a:ext cx="4868862" cy="60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>
                <a:solidFill>
                  <a:srgbClr val="000099"/>
                </a:solidFill>
                <a:latin typeface="Verdana" panose="020B0604030504040204" pitchFamily="34" charset="0"/>
              </a:rPr>
              <a:t>1.4 </a:t>
            </a:r>
            <a:r>
              <a:rPr kumimoji="0" lang="zh-CN" altLang="en-US">
                <a:solidFill>
                  <a:srgbClr val="000099"/>
                </a:solidFill>
              </a:rPr>
              <a:t>全概率公式和贝叶斯公式</a:t>
            </a:r>
            <a:endParaRPr kumimoji="0" lang="zh-CN" altLang="en-US">
              <a:solidFill>
                <a:srgbClr val="000099"/>
              </a:solidFill>
            </a:endParaRPr>
          </a:p>
        </p:txBody>
      </p:sp>
      <p:sp>
        <p:nvSpPr>
          <p:cNvPr id="192518" name="Rectangle 8"/>
          <p:cNvSpPr>
            <a:spLocks noChangeArrowheads="1"/>
          </p:cNvSpPr>
          <p:nvPr/>
        </p:nvSpPr>
        <p:spPr bwMode="auto">
          <a:xfrm>
            <a:off x="468313" y="5516563"/>
            <a:ext cx="3240087" cy="604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>
                <a:solidFill>
                  <a:srgbClr val="000099"/>
                </a:solidFill>
                <a:latin typeface="Verdana" panose="020B0604030504040204" pitchFamily="34" charset="0"/>
              </a:rPr>
              <a:t>1.5 </a:t>
            </a:r>
            <a:r>
              <a:rPr kumimoji="0" lang="zh-CN" altLang="en-US">
                <a:solidFill>
                  <a:srgbClr val="000099"/>
                </a:solidFill>
                <a:latin typeface="Verdana" panose="020B0604030504040204" pitchFamily="34" charset="0"/>
              </a:rPr>
              <a:t>事件的</a:t>
            </a:r>
            <a:r>
              <a:rPr kumimoji="0" lang="zh-CN" altLang="en-US">
                <a:solidFill>
                  <a:srgbClr val="000099"/>
                </a:solidFill>
              </a:rPr>
              <a:t>独立性</a:t>
            </a:r>
            <a:endParaRPr kumimoji="0" lang="zh-CN" altLang="en-US">
              <a:solidFill>
                <a:srgbClr val="000099"/>
              </a:solidFill>
            </a:endParaRPr>
          </a:p>
        </p:txBody>
      </p:sp>
      <p:sp>
        <p:nvSpPr>
          <p:cNvPr id="192519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2520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252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2522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2523" name="Rectangle 14"/>
          <p:cNvSpPr>
            <a:spLocks noChangeArrowheads="1"/>
          </p:cNvSpPr>
          <p:nvPr/>
        </p:nvSpPr>
        <p:spPr bwMode="auto">
          <a:xfrm>
            <a:off x="323850" y="1268413"/>
            <a:ext cx="8424863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0" lang="zh-CN" altLang="en-US"/>
              <a:t>本章介绍随机事件与概率、古典概型与几何概型、条</a:t>
            </a:r>
            <a:endParaRPr kumimoji="0" lang="zh-CN" altLang="en-US"/>
          </a:p>
          <a:p>
            <a:r>
              <a:rPr kumimoji="0" lang="zh-CN" altLang="en-US"/>
              <a:t>件概率与乘法公式等概率论中最基本、最重要的概念和概率计算方法．</a:t>
            </a:r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23850" y="188913"/>
          <a:ext cx="41767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公式" r:id="rId1" imgW="35966400" imgH="4876800" progId="Equation.3">
                  <p:embed/>
                </p:oleObj>
              </mc:Choice>
              <mc:Fallback>
                <p:oleObj name="公式" r:id="rId1" imgW="35966400" imgH="4876800" progId="Equation.3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188913"/>
                        <a:ext cx="4176713" cy="566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88925" y="828675"/>
            <a:ext cx="3486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1. 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事件的包含与相等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4800" y="1416050"/>
            <a:ext cx="839311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若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发生必然导致事件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发生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，则称事件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包含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，记为 </a:t>
            </a:r>
            <a:endParaRPr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2743200" y="1905000"/>
          <a:ext cx="2679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64312800" imgH="9144000" progId="Equation.3">
                  <p:embed/>
                </p:oleObj>
              </mc:Choice>
              <mc:Fallback>
                <p:oleObj name="Equation" r:id="rId3" imgW="64312800" imgH="9144000" progId="Equation.3">
                  <p:embed/>
                  <p:pic>
                    <p:nvPicPr>
                      <p:cNvPr id="0" name="图片 92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905000"/>
                        <a:ext cx="26797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2460625"/>
            <a:ext cx="3873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此时称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是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的子事件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019800" y="1989138"/>
            <a:ext cx="2438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6400800" y="2370138"/>
            <a:ext cx="1828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6858000" y="24463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6421438" y="2771775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7010400" imgH="7010400" progId="Equation.3">
                  <p:embed/>
                </p:oleObj>
              </mc:Choice>
              <mc:Fallback>
                <p:oleObj name="Equation" r:id="rId5" imgW="7010400" imgH="7010400" progId="Equation.3">
                  <p:embed/>
                  <p:pic>
                    <p:nvPicPr>
                      <p:cNvPr id="0" name="图片 92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1438" y="2771775"/>
                        <a:ext cx="360362" cy="360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7172325" y="2673350"/>
          <a:ext cx="366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7010400" imgH="7315200" progId="Equation.3">
                  <p:embed/>
                </p:oleObj>
              </mc:Choice>
              <mc:Fallback>
                <p:oleObj name="Equation" r:id="rId7" imgW="7010400" imgH="7315200" progId="Equation.3">
                  <p:embed/>
                  <p:pic>
                    <p:nvPicPr>
                      <p:cNvPr id="0" name="图片 921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2325" y="2673350"/>
                        <a:ext cx="366713" cy="382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6019800" y="1981200"/>
          <a:ext cx="3413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6705600" imgH="7620000" progId="Equation.3">
                  <p:embed/>
                </p:oleObj>
              </mc:Choice>
              <mc:Fallback>
                <p:oleObj name="Equation" r:id="rId9" imgW="6705600" imgH="7620000" progId="Equation.3">
                  <p:embed/>
                  <p:pic>
                    <p:nvPicPr>
                      <p:cNvPr id="0" name="图片 92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800" y="1981200"/>
                        <a:ext cx="341313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381000" y="3200400"/>
          <a:ext cx="402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96621600" imgH="9448800" progId="Equation.3">
                  <p:embed/>
                </p:oleObj>
              </mc:Choice>
              <mc:Fallback>
                <p:oleObj name="Equation" r:id="rId11" imgW="96621600" imgH="9448800" progId="Equation.3">
                  <p:embed/>
                  <p:pic>
                    <p:nvPicPr>
                      <p:cNvPr id="0" name="图片 922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000" y="3200400"/>
                        <a:ext cx="40259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44488" y="3733800"/>
            <a:ext cx="65516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如果事件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不发生，则事件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必然不发生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09600" y="4281488"/>
            <a:ext cx="61134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</a:t>
            </a:r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中，令</a:t>
            </a:r>
            <a:r>
              <a:rPr lang="en-US" altLang="zh-CN" i="1"/>
              <a:t>A</a:t>
            </a:r>
            <a:r>
              <a:rPr lang="en-US" altLang="zh-CN">
                <a:latin typeface="宋体" panose="02010600030101010101" pitchFamily="2" charset="-122"/>
              </a:rPr>
              <a:t>=</a:t>
            </a:r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取得一数为</a:t>
            </a:r>
            <a:r>
              <a:rPr lang="en-US" altLang="zh-CN">
                <a:latin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</a:rPr>
              <a:t>的倍数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532063" y="4814888"/>
            <a:ext cx="35448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>
                <a:latin typeface="宋体" panose="02010600030101010101" pitchFamily="2" charset="-122"/>
              </a:rPr>
              <a:t>=</a:t>
            </a:r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取得一数为偶数</a:t>
            </a:r>
            <a:r>
              <a:rPr lang="zh-CN" altLang="en-US"/>
              <a:t>” </a:t>
            </a:r>
            <a:endParaRPr lang="zh-CN" altLang="en-US"/>
          </a:p>
        </p:txBody>
      </p:sp>
      <p:graphicFrame>
        <p:nvGraphicFramePr>
          <p:cNvPr id="10266" name="Object 26"/>
          <p:cNvGraphicFramePr>
            <a:graphicFrameLocks noChangeAspect="1"/>
          </p:cNvGraphicFramePr>
          <p:nvPr/>
        </p:nvGraphicFramePr>
        <p:xfrm>
          <a:off x="6019800" y="4884738"/>
          <a:ext cx="1384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33223200" imgH="9144000" progId="Equation.3">
                  <p:embed/>
                </p:oleObj>
              </mc:Choice>
              <mc:Fallback>
                <p:oleObj name="Equation" r:id="rId13" imgW="33223200" imgH="9144000" progId="Equation.3">
                  <p:embed/>
                  <p:pic>
                    <p:nvPicPr>
                      <p:cNvPr id="0" name="图片 922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9800" y="4884738"/>
                        <a:ext cx="13843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7" name="Object 27"/>
          <p:cNvGraphicFramePr>
            <a:graphicFrameLocks noChangeAspect="1"/>
          </p:cNvGraphicFramePr>
          <p:nvPr/>
        </p:nvGraphicFramePr>
        <p:xfrm>
          <a:off x="685800" y="5511800"/>
          <a:ext cx="378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90830400" imgH="9144000" progId="Equation.3">
                  <p:embed/>
                </p:oleObj>
              </mc:Choice>
              <mc:Fallback>
                <p:oleObj name="Equation" r:id="rId15" imgW="90830400" imgH="9144000" progId="Equation.3">
                  <p:embed/>
                  <p:pic>
                    <p:nvPicPr>
                      <p:cNvPr id="0" name="图片 922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800" y="5511800"/>
                        <a:ext cx="37846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8" name="Object 28"/>
          <p:cNvGraphicFramePr>
            <a:graphicFrameLocks noChangeAspect="1"/>
          </p:cNvGraphicFramePr>
          <p:nvPr/>
        </p:nvGraphicFramePr>
        <p:xfrm>
          <a:off x="622300" y="6096000"/>
          <a:ext cx="676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162458400" imgH="10058400" progId="Equation.3">
                  <p:embed/>
                </p:oleObj>
              </mc:Choice>
              <mc:Fallback>
                <p:oleObj name="Equation" r:id="rId17" imgW="162458400" imgH="10058400" progId="Equation.3">
                  <p:embed/>
                  <p:pic>
                    <p:nvPicPr>
                      <p:cNvPr id="0" name="图片 922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2300" y="6096000"/>
                        <a:ext cx="67691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8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9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0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1" name="AutoShape 3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 build="p"/>
      <p:bldP spid="10248" grpId="0" autoUpdateAnimBg="0"/>
      <p:bldP spid="10250" grpId="0" autoUpdateAnimBg="0" build="p"/>
      <p:bldP spid="10256" grpId="0" animBg="1"/>
      <p:bldP spid="10257" grpId="0" animBg="1"/>
      <p:bldP spid="10258" grpId="0" animBg="1"/>
      <p:bldP spid="10263" grpId="0" autoUpdateAnimBg="0" build="p"/>
      <p:bldP spid="10264" grpId="0" autoUpdateAnimBg="0" build="p"/>
      <p:bldP spid="10265" grpId="0" autoUpdateAnimBg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958" name="Object 6"/>
          <p:cNvGraphicFramePr>
            <a:graphicFrameLocks noChangeAspect="1"/>
          </p:cNvGraphicFramePr>
          <p:nvPr/>
        </p:nvGraphicFramePr>
        <p:xfrm>
          <a:off x="755650" y="549275"/>
          <a:ext cx="33035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7" name="Equation" r:id="rId1" imgW="36271200" imgH="11582400" progId="Equation.3">
                  <p:embed/>
                </p:oleObj>
              </mc:Choice>
              <mc:Fallback>
                <p:oleObj name="Equation" r:id="rId1" imgW="36271200" imgH="11582400" progId="Equation.3">
                  <p:embed/>
                  <p:pic>
                    <p:nvPicPr>
                      <p:cNvPr id="0" name="图片 860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650" y="549275"/>
                        <a:ext cx="3303588" cy="1227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59" name="Object 7"/>
          <p:cNvGraphicFramePr>
            <a:graphicFrameLocks noChangeAspect="1"/>
          </p:cNvGraphicFramePr>
          <p:nvPr/>
        </p:nvGraphicFramePr>
        <p:xfrm>
          <a:off x="755650" y="1844675"/>
          <a:ext cx="32750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Equation" r:id="rId3" imgW="35966400" imgH="11582400" progId="Equation.3">
                  <p:embed/>
                </p:oleObj>
              </mc:Choice>
              <mc:Fallback>
                <p:oleObj name="Equation" r:id="rId3" imgW="35966400" imgH="11582400" progId="Equation.3">
                  <p:embed/>
                  <p:pic>
                    <p:nvPicPr>
                      <p:cNvPr id="0" name="图片 860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844675"/>
                        <a:ext cx="3275013" cy="1227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0" name="Object 8"/>
          <p:cNvGraphicFramePr>
            <a:graphicFrameLocks noChangeAspect="1"/>
          </p:cNvGraphicFramePr>
          <p:nvPr/>
        </p:nvGraphicFramePr>
        <p:xfrm>
          <a:off x="714348" y="3286124"/>
          <a:ext cx="33035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Equation" r:id="rId5" imgW="36271200" imgH="11582400" progId="Equation.3">
                  <p:embed/>
                </p:oleObj>
              </mc:Choice>
              <mc:Fallback>
                <p:oleObj name="Equation" r:id="rId5" imgW="36271200" imgH="11582400" progId="Equation.3">
                  <p:embed/>
                  <p:pic>
                    <p:nvPicPr>
                      <p:cNvPr id="0" name="图片 860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48" y="3286124"/>
                        <a:ext cx="3303588" cy="1227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1" name="Object 9"/>
          <p:cNvGraphicFramePr>
            <a:graphicFrameLocks noChangeAspect="1"/>
          </p:cNvGraphicFramePr>
          <p:nvPr/>
        </p:nvGraphicFramePr>
        <p:xfrm>
          <a:off x="857224" y="4929198"/>
          <a:ext cx="327501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Equation" r:id="rId7" imgW="35966400" imgH="10972800" progId="Equation.3">
                  <p:embed/>
                </p:oleObj>
              </mc:Choice>
              <mc:Fallback>
                <p:oleObj name="Equation" r:id="rId7" imgW="35966400" imgH="10972800" progId="Equation.3">
                  <p:embed/>
                  <p:pic>
                    <p:nvPicPr>
                      <p:cNvPr id="0" name="图片 8601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7224" y="4929198"/>
                        <a:ext cx="3275012" cy="1162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4357686" y="1000108"/>
            <a:ext cx="3962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旧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09963" name="Text Box 11"/>
          <p:cNvSpPr txBox="1">
            <a:spLocks noChangeArrowheads="1"/>
          </p:cNvSpPr>
          <p:nvPr/>
        </p:nvSpPr>
        <p:spPr bwMode="auto">
          <a:xfrm>
            <a:off x="4357686" y="2285992"/>
            <a:ext cx="4343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8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旧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09964" name="Text Box 12"/>
          <p:cNvSpPr txBox="1">
            <a:spLocks noChangeArrowheads="1"/>
          </p:cNvSpPr>
          <p:nvPr/>
        </p:nvSpPr>
        <p:spPr bwMode="auto">
          <a:xfrm>
            <a:off x="4286248" y="3714752"/>
            <a:ext cx="4343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旧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09965" name="Text Box 13"/>
          <p:cNvSpPr txBox="1">
            <a:spLocks noChangeArrowheads="1"/>
          </p:cNvSpPr>
          <p:nvPr/>
        </p:nvSpPr>
        <p:spPr bwMode="auto">
          <a:xfrm>
            <a:off x="4286248" y="5286388"/>
            <a:ext cx="3962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旧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2" grpId="0" autoUpdateAnimBg="0"/>
      <p:bldP spid="509963" grpId="0" autoUpdateAnimBg="0"/>
      <p:bldP spid="509964" grpId="0" autoUpdateAnimBg="0"/>
      <p:bldP spid="509965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982" name="Object 6"/>
          <p:cNvGraphicFramePr>
            <a:graphicFrameLocks noChangeAspect="1"/>
          </p:cNvGraphicFramePr>
          <p:nvPr/>
        </p:nvGraphicFramePr>
        <p:xfrm>
          <a:off x="1187450" y="1412875"/>
          <a:ext cx="35258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name="Equation" r:id="rId1" imgW="38709600" imgH="10363200" progId="Equation.3">
                  <p:embed/>
                </p:oleObj>
              </mc:Choice>
              <mc:Fallback>
                <p:oleObj name="Equation" r:id="rId1" imgW="38709600" imgH="10363200" progId="Equation.3">
                  <p:embed/>
                  <p:pic>
                    <p:nvPicPr>
                      <p:cNvPr id="0" name="图片 870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1412875"/>
                        <a:ext cx="3525838" cy="1098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0983" name="Text Box 7"/>
          <p:cNvSpPr txBox="1">
            <a:spLocks noChangeArrowheads="1"/>
          </p:cNvSpPr>
          <p:nvPr/>
        </p:nvSpPr>
        <p:spPr bwMode="auto">
          <a:xfrm>
            <a:off x="395288" y="620713"/>
            <a:ext cx="3200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由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全概率公式</a:t>
            </a:r>
            <a:r>
              <a:rPr lang="zh-CN" altLang="en-US" sz="2800" b="1" dirty="0">
                <a:latin typeface="Times New Roman" panose="02020603050405020304" pitchFamily="18" charset="0"/>
              </a:rPr>
              <a:t>得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: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510984" name="Object 8"/>
          <p:cNvGraphicFramePr>
            <a:graphicFrameLocks noChangeAspect="1"/>
          </p:cNvGraphicFramePr>
          <p:nvPr/>
        </p:nvGraphicFramePr>
        <p:xfrm>
          <a:off x="1908175" y="2781300"/>
          <a:ext cx="632936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Equation" r:id="rId3" imgW="69494400" imgH="9448800" progId="Equation.3">
                  <p:embed/>
                </p:oleObj>
              </mc:Choice>
              <mc:Fallback>
                <p:oleObj name="Equation" r:id="rId3" imgW="69494400" imgH="9448800" progId="Equation.3">
                  <p:embed/>
                  <p:pic>
                    <p:nvPicPr>
                      <p:cNvPr id="0" name="图片 870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2781300"/>
                        <a:ext cx="6329363" cy="1001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5" name="Object 9"/>
          <p:cNvGraphicFramePr>
            <a:graphicFrameLocks noChangeAspect="1"/>
          </p:cNvGraphicFramePr>
          <p:nvPr/>
        </p:nvGraphicFramePr>
        <p:xfrm>
          <a:off x="1908175" y="4149725"/>
          <a:ext cx="178276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Equation" r:id="rId5" imgW="13716000" imgH="9448800" progId="Equation.3">
                  <p:embed/>
                </p:oleObj>
              </mc:Choice>
              <mc:Fallback>
                <p:oleObj name="Equation" r:id="rId5" imgW="13716000" imgH="9448800" progId="Equation.3">
                  <p:embed/>
                  <p:pic>
                    <p:nvPicPr>
                      <p:cNvPr id="0" name="图片 870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8175" y="4149725"/>
                        <a:ext cx="1782763" cy="1001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6" name="Object 10"/>
          <p:cNvGraphicFramePr>
            <a:graphicFrameLocks noChangeAspect="1"/>
          </p:cNvGraphicFramePr>
          <p:nvPr/>
        </p:nvGraphicFramePr>
        <p:xfrm>
          <a:off x="3708400" y="4149725"/>
          <a:ext cx="15446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Equation" r:id="rId7" imgW="11887200" imgH="9448800" progId="Equation.3">
                  <p:embed/>
                </p:oleObj>
              </mc:Choice>
              <mc:Fallback>
                <p:oleObj name="Equation" r:id="rId7" imgW="11887200" imgH="9448800" progId="Equation.3">
                  <p:embed/>
                  <p:pic>
                    <p:nvPicPr>
                      <p:cNvPr id="0" name="图片 8704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8400" y="4149725"/>
                        <a:ext cx="1544638" cy="1001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7" name="Object 11"/>
          <p:cNvGraphicFramePr>
            <a:graphicFrameLocks noChangeAspect="1"/>
          </p:cNvGraphicFramePr>
          <p:nvPr/>
        </p:nvGraphicFramePr>
        <p:xfrm>
          <a:off x="1979613" y="5445125"/>
          <a:ext cx="3048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Equation" r:id="rId9" imgW="26822400" imgH="4267200" progId="Equation.3">
                  <p:embed/>
                </p:oleObj>
              </mc:Choice>
              <mc:Fallback>
                <p:oleObj name="Equation" r:id="rId9" imgW="26822400" imgH="4267200" progId="Equation.3">
                  <p:embed/>
                  <p:pic>
                    <p:nvPicPr>
                      <p:cNvPr id="0" name="图片 870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9613" y="5445125"/>
                        <a:ext cx="3048000" cy="452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3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773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二、贝叶斯公式 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28600" y="928688"/>
            <a:ext cx="12842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定理</a:t>
            </a:r>
            <a:r>
              <a:rPr lang="en-US" altLang="zh-CN">
                <a:solidFill>
                  <a:srgbClr val="FF0066"/>
                </a:solidFill>
              </a:rPr>
              <a:t>2: </a:t>
            </a:r>
            <a:endParaRPr lang="en-US" altLang="zh-CN">
              <a:solidFill>
                <a:srgbClr val="FF0066"/>
              </a:solidFill>
            </a:endParaRPr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1371600" y="1041400"/>
          <a:ext cx="7556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" name="Equation" r:id="rId1" imgW="181356000" imgH="24384000" progId="Equation.3">
                  <p:embed/>
                </p:oleObj>
              </mc:Choice>
              <mc:Fallback>
                <p:oleObj name="Equation" r:id="rId1" imgW="181356000" imgH="24384000" progId="Equation.3">
                  <p:embed/>
                  <p:pic>
                    <p:nvPicPr>
                      <p:cNvPr id="0" name="图片 880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1600" y="1041400"/>
                        <a:ext cx="7556500" cy="1016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1447800" y="2209800"/>
          <a:ext cx="6959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Equation" r:id="rId3" imgW="167030400" imgH="35052000" progId="Equation.3">
                  <p:embed/>
                </p:oleObj>
              </mc:Choice>
              <mc:Fallback>
                <p:oleObj name="Equation" r:id="rId3" imgW="167030400" imgH="35052000" progId="Equation.3">
                  <p:embed/>
                  <p:pic>
                    <p:nvPicPr>
                      <p:cNvPr id="0" name="图片 880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209800"/>
                        <a:ext cx="6959600" cy="1460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" y="3976688"/>
            <a:ext cx="12112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Proof. </a:t>
            </a:r>
            <a:endParaRPr lang="en-US" altLang="zh-CN">
              <a:solidFill>
                <a:srgbClr val="FF0066"/>
              </a:solidFill>
            </a:endParaRPr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1663700" y="3886200"/>
          <a:ext cx="2908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Equation" r:id="rId5" imgW="69799200" imgH="21945600" progId="Equation.3">
                  <p:embed/>
                </p:oleObj>
              </mc:Choice>
              <mc:Fallback>
                <p:oleObj name="Equation" r:id="rId5" imgW="69799200" imgH="21945600" progId="Equation.3">
                  <p:embed/>
                  <p:pic>
                    <p:nvPicPr>
                      <p:cNvPr id="0" name="图片 880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3700" y="3886200"/>
                        <a:ext cx="29083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3073400" y="4940300"/>
          <a:ext cx="3175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Equation" r:id="rId7" imgW="76200000" imgH="35052000" progId="Equation.3">
                  <p:embed/>
                </p:oleObj>
              </mc:Choice>
              <mc:Fallback>
                <p:oleObj name="Equation" r:id="rId7" imgW="76200000" imgH="35052000" progId="Equation.3">
                  <p:embed/>
                  <p:pic>
                    <p:nvPicPr>
                      <p:cNvPr id="0" name="图片 880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3400" y="4940300"/>
                        <a:ext cx="3175000" cy="1460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6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7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59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 build="p"/>
      <p:bldP spid="108550" grpId="0" autoUpdateAnimBg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Text Box 2"/>
          <p:cNvSpPr txBox="1">
            <a:spLocks noChangeArrowheads="1"/>
          </p:cNvSpPr>
          <p:nvPr/>
        </p:nvSpPr>
        <p:spPr bwMode="auto">
          <a:xfrm>
            <a:off x="288925" y="228600"/>
            <a:ext cx="11668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注意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250950" y="228600"/>
            <a:ext cx="43513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  </a:t>
            </a:r>
            <a:r>
              <a:rPr lang="zh-CN" altLang="en-US">
                <a:latin typeface="宋体" panose="02010600030101010101" pitchFamily="2" charset="-122"/>
              </a:rPr>
              <a:t>此公式为贝叶斯公式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66825" y="838200"/>
            <a:ext cx="75723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(2)  </a:t>
            </a:r>
            <a:r>
              <a:rPr lang="zh-CN" altLang="en-US">
                <a:latin typeface="宋体" panose="02010600030101010101" pitchFamily="2" charset="-122"/>
              </a:rPr>
              <a:t>结果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是由原因</a:t>
            </a:r>
            <a:r>
              <a:rPr lang="en-US" altLang="zh-CN" i="1"/>
              <a:t>B</a:t>
            </a:r>
            <a:r>
              <a:rPr lang="en-US" altLang="zh-CN" baseline="-30000"/>
              <a:t>1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 i="1"/>
              <a:t>B</a:t>
            </a:r>
            <a:r>
              <a:rPr lang="en-US" altLang="zh-CN" baseline="-30000"/>
              <a:t>2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/>
              <a:t>…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 i="1"/>
              <a:t>B</a:t>
            </a:r>
            <a:r>
              <a:rPr lang="en-US" altLang="zh-CN" i="1" baseline="-30000"/>
              <a:t>n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</a:rPr>
              <a:t>引起的，</a:t>
            </a:r>
            <a:endParaRPr lang="zh-CN" altLang="en-US">
              <a:latin typeface="宋体" panose="02010600030101010101" pitchFamily="2" charset="-122"/>
            </a:endParaRPr>
          </a:p>
          <a:p>
            <a:pPr marL="457200" indent="-457200"/>
            <a:r>
              <a:rPr lang="zh-CN" altLang="en-US">
                <a:latin typeface="宋体" panose="02010600030101010101" pitchFamily="2" charset="-122"/>
              </a:rPr>
              <a:t>   已知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已发生，求原因</a:t>
            </a:r>
            <a:r>
              <a:rPr lang="en-US" altLang="zh-CN" i="1"/>
              <a:t>B</a:t>
            </a:r>
            <a:r>
              <a:rPr lang="en-US" altLang="zh-CN" i="1" baseline="-30000"/>
              <a:t>i</a:t>
            </a:r>
            <a:r>
              <a:rPr lang="zh-CN" altLang="en-US">
                <a:latin typeface="宋体" panose="02010600030101010101" pitchFamily="2" charset="-122"/>
              </a:rPr>
              <a:t>导致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发生的概率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266825" y="1905000"/>
            <a:ext cx="7208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  </a:t>
            </a:r>
            <a:r>
              <a:rPr lang="zh-CN" altLang="en-US">
                <a:latin typeface="宋体" panose="02010600030101010101" pitchFamily="2" charset="-122"/>
              </a:rPr>
              <a:t>用于确定犯人，查找引起地震的原因等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1320800" y="2590800"/>
          <a:ext cx="736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Equation" r:id="rId1" imgW="176784000" imgH="10668000" progId="Equation.3">
                  <p:embed/>
                </p:oleObj>
              </mc:Choice>
              <mc:Fallback>
                <p:oleObj name="Equation" r:id="rId1" imgW="176784000" imgH="10668000" progId="Equation.3">
                  <p:embed/>
                  <p:pic>
                    <p:nvPicPr>
                      <p:cNvPr id="0" name="图片 890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20800" y="2590800"/>
                        <a:ext cx="73660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9400" y="3276600"/>
            <a:ext cx="8636000" cy="308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 dirty="0" smtClean="0"/>
              <a:t>ex</a:t>
            </a:r>
            <a:r>
              <a:rPr lang="en-US" altLang="zh-CN" dirty="0" smtClean="0"/>
              <a:t>3</a:t>
            </a:r>
            <a:r>
              <a:rPr lang="zh-CN" altLang="en-US" dirty="0" smtClean="0"/>
              <a:t>．</a:t>
            </a:r>
            <a:r>
              <a:rPr lang="zh-CN" altLang="en-US" dirty="0"/>
              <a:t>某库内有同型产品</a:t>
            </a:r>
            <a:r>
              <a:rPr lang="en-US" altLang="zh-CN" dirty="0"/>
              <a:t>1000</a:t>
            </a:r>
            <a:r>
              <a:rPr lang="zh-CN" altLang="en-US" dirty="0"/>
              <a:t>件</a:t>
            </a:r>
            <a:r>
              <a:rPr lang="en-US" altLang="zh-CN" dirty="0"/>
              <a:t>, </a:t>
            </a:r>
            <a:r>
              <a:rPr lang="zh-CN" altLang="en-US" dirty="0"/>
              <a:t>其中</a:t>
            </a:r>
            <a:r>
              <a:rPr lang="en-US" altLang="zh-CN" dirty="0"/>
              <a:t>500</a:t>
            </a:r>
            <a:r>
              <a:rPr lang="zh-CN" altLang="en-US" dirty="0"/>
              <a:t>件是甲厂生产</a:t>
            </a:r>
            <a:endParaRPr lang="zh-CN" altLang="en-US" dirty="0"/>
          </a:p>
          <a:p>
            <a:pPr eaLnBrk="0" hangingPunct="0"/>
            <a:r>
              <a:rPr lang="zh-CN" altLang="en-US" dirty="0"/>
              <a:t>的</a:t>
            </a:r>
            <a:r>
              <a:rPr lang="en-US" altLang="zh-CN" dirty="0"/>
              <a:t>, 300</a:t>
            </a:r>
            <a:r>
              <a:rPr lang="zh-CN" altLang="en-US" dirty="0"/>
              <a:t>件是乙厂生产的</a:t>
            </a:r>
            <a:r>
              <a:rPr lang="en-US" altLang="zh-CN" dirty="0"/>
              <a:t>, 200</a:t>
            </a:r>
            <a:r>
              <a:rPr lang="zh-CN" altLang="en-US" dirty="0"/>
              <a:t>件是丙厂生产的</a:t>
            </a:r>
            <a:r>
              <a:rPr lang="en-US" altLang="zh-CN" dirty="0"/>
              <a:t>, </a:t>
            </a:r>
            <a:r>
              <a:rPr lang="zh-CN" altLang="en-US" dirty="0"/>
              <a:t>已知甲厂</a:t>
            </a:r>
            <a:endParaRPr lang="zh-CN" altLang="en-US" dirty="0"/>
          </a:p>
          <a:p>
            <a:pPr eaLnBrk="0" hangingPunct="0"/>
            <a:r>
              <a:rPr lang="zh-CN" altLang="en-US" dirty="0"/>
              <a:t>产品的次品率为１％</a:t>
            </a:r>
            <a:r>
              <a:rPr lang="en-US" altLang="zh-CN" dirty="0"/>
              <a:t>, </a:t>
            </a:r>
            <a:r>
              <a:rPr lang="zh-CN" altLang="en-US" dirty="0"/>
              <a:t>乙厂产品的次品率为２％</a:t>
            </a:r>
            <a:r>
              <a:rPr lang="en-US" altLang="zh-CN" dirty="0"/>
              <a:t>, </a:t>
            </a:r>
            <a:r>
              <a:rPr lang="zh-CN" altLang="en-US" dirty="0"/>
              <a:t>丙厂</a:t>
            </a:r>
            <a:endParaRPr lang="zh-CN" altLang="en-US" dirty="0"/>
          </a:p>
          <a:p>
            <a:pPr eaLnBrk="0" hangingPunct="0"/>
            <a:r>
              <a:rPr lang="zh-CN" altLang="en-US" dirty="0"/>
              <a:t>产品的次品率为４％</a:t>
            </a:r>
            <a:r>
              <a:rPr lang="en-US" altLang="zh-CN" dirty="0"/>
              <a:t>, </a:t>
            </a:r>
            <a:r>
              <a:rPr lang="zh-CN" altLang="en-US" dirty="0"/>
              <a:t>今从库内任取一件产品</a:t>
            </a:r>
            <a:r>
              <a:rPr lang="en-US" altLang="zh-CN" dirty="0"/>
              <a:t>.</a:t>
            </a:r>
            <a:endParaRPr lang="en-US" altLang="zh-CN" dirty="0"/>
          </a:p>
          <a:p>
            <a:pPr eaLnBrk="0" hangingPunct="0"/>
            <a:r>
              <a:rPr lang="en-US" altLang="zh-CN" dirty="0"/>
              <a:t>(1)</a:t>
            </a:r>
            <a:r>
              <a:rPr lang="zh-CN" altLang="en-US" dirty="0"/>
              <a:t>求“取得次品”的概率；</a:t>
            </a:r>
            <a:endParaRPr lang="zh-CN" altLang="en-US" dirty="0"/>
          </a:p>
          <a:p>
            <a:pPr eaLnBrk="0" hangingPunct="0"/>
            <a:r>
              <a:rPr lang="en-US" altLang="zh-CN" dirty="0"/>
              <a:t>(2)</a:t>
            </a:r>
            <a:r>
              <a:rPr lang="zh-CN" altLang="en-US" dirty="0"/>
              <a:t>若已知取得的是次品</a:t>
            </a:r>
            <a:r>
              <a:rPr lang="en-US" altLang="zh-CN" dirty="0"/>
              <a:t>, </a:t>
            </a:r>
            <a:r>
              <a:rPr lang="zh-CN" altLang="en-US" dirty="0"/>
              <a:t>求取得的产品属于甲厂的产品</a:t>
            </a:r>
            <a:endParaRPr lang="zh-CN" altLang="en-US" dirty="0"/>
          </a:p>
          <a:p>
            <a:pPr eaLnBrk="0" hangingPunct="0"/>
            <a:r>
              <a:rPr lang="zh-CN" altLang="en-US" dirty="0"/>
              <a:t>     的概率</a:t>
            </a:r>
            <a:r>
              <a:rPr lang="en-US" altLang="zh-CN" dirty="0"/>
              <a:t>.</a:t>
            </a:r>
            <a:endParaRPr lang="en-US" altLang="zh-CN" b="0" dirty="0"/>
          </a:p>
        </p:txBody>
      </p:sp>
      <p:sp>
        <p:nvSpPr>
          <p:cNvPr id="10958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83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 build="p"/>
      <p:bldP spid="109572" grpId="0" autoUpdateAnimBg="0"/>
      <p:bldP spid="109573" grpId="0" autoUpdateAnimBg="0" build="p"/>
      <p:bldP spid="2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162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</a:rPr>
              <a:t>Solution. </a:t>
            </a:r>
            <a:endParaRPr lang="en-US" altLang="zh-CN" b="0">
              <a:solidFill>
                <a:srgbClr val="FF00FF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801813" y="319088"/>
            <a:ext cx="34559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设</a:t>
            </a:r>
            <a:r>
              <a:rPr lang="en-US" altLang="zh-CN" i="1"/>
              <a:t>A</a:t>
            </a:r>
            <a:r>
              <a:rPr lang="zh-CN" altLang="en-US"/>
              <a:t>表示“取得次品”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endParaRPr lang="en-US" altLang="zh-CN" b="0">
              <a:latin typeface="宋体" panose="02010600030101010101" pitchFamily="2" charset="-122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81200" y="914400"/>
            <a:ext cx="594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i="1"/>
              <a:t>Ｂ</a:t>
            </a:r>
            <a:r>
              <a:rPr lang="en-US" altLang="zh-CN" i="1" baseline="-25000"/>
              <a:t>i</a:t>
            </a:r>
            <a:r>
              <a:rPr lang="zh-CN" altLang="en-US"/>
              <a:t>表示“甲</a:t>
            </a:r>
            <a:r>
              <a:rPr lang="en-US" altLang="zh-CN"/>
              <a:t>or</a:t>
            </a:r>
            <a:r>
              <a:rPr lang="zh-CN" altLang="en-US"/>
              <a:t>乙</a:t>
            </a:r>
            <a:r>
              <a:rPr lang="en-US" altLang="zh-CN"/>
              <a:t>or</a:t>
            </a:r>
            <a:r>
              <a:rPr lang="zh-CN" altLang="en-US"/>
              <a:t>丙厂的产品”</a:t>
            </a:r>
            <a:r>
              <a:rPr lang="en-US" altLang="zh-CN" i="1"/>
              <a:t>i</a:t>
            </a:r>
            <a:r>
              <a:rPr lang="en-US" altLang="zh-CN"/>
              <a:t>=1,2,3,</a:t>
            </a:r>
            <a:endParaRPr lang="en-US" altLang="zh-CN" b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23850" y="1538288"/>
            <a:ext cx="3257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则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/>
              <a:t>)=500/1000</a:t>
            </a:r>
            <a:r>
              <a:rPr lang="zh-CN" altLang="en-US"/>
              <a:t>，</a:t>
            </a:r>
            <a:endParaRPr lang="zh-CN" altLang="en-US" b="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276600" y="1524000"/>
            <a:ext cx="2900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)=300/1000</a:t>
            </a:r>
            <a:r>
              <a:rPr lang="zh-CN" altLang="en-US"/>
              <a:t>，</a:t>
            </a:r>
            <a:endParaRPr lang="zh-CN" altLang="en-US" b="0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938838" y="1538288"/>
            <a:ext cx="29003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)=200/1000</a:t>
            </a:r>
            <a:r>
              <a:rPr lang="zh-CN" altLang="en-US"/>
              <a:t>，</a:t>
            </a:r>
            <a:endParaRPr lang="zh-CN" altLang="en-US" b="0"/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31825" y="2224088"/>
            <a:ext cx="26812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|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/>
              <a:t>)=1/100</a:t>
            </a:r>
            <a:r>
              <a:rPr lang="zh-CN" altLang="en-US"/>
              <a:t>，</a:t>
            </a:r>
            <a:endParaRPr lang="zh-CN" altLang="en-US" b="0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224213" y="2224088"/>
            <a:ext cx="2681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|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)=2/100</a:t>
            </a:r>
            <a:r>
              <a:rPr lang="zh-CN" altLang="en-US"/>
              <a:t>，</a:t>
            </a:r>
            <a:endParaRPr lang="zh-CN" altLang="en-US" b="0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829300" y="2224088"/>
            <a:ext cx="2324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|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)=4/100</a:t>
            </a:r>
            <a:endParaRPr lang="en-US" altLang="zh-CN" b="0"/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304800" y="2895600"/>
            <a:ext cx="31892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 </a:t>
            </a:r>
            <a:r>
              <a:rPr lang="zh-CN" altLang="en-US">
                <a:latin typeface="宋体" panose="02010600030101010101" pitchFamily="2" charset="-122"/>
              </a:rPr>
              <a:t>由全概率公式得</a:t>
            </a:r>
            <a:endParaRPr lang="zh-CN" altLang="en-US" b="0">
              <a:latin typeface="宋体" panose="02010600030101010101" pitchFamily="2" charset="-122"/>
            </a:endParaRP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822325" y="3581400"/>
            <a:ext cx="77882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)=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/>
              <a:t>)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|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/>
              <a:t>)+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)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|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)+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)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|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       =0.019.</a:t>
            </a:r>
            <a:endParaRPr lang="en-US" altLang="zh-CN" b="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15913" y="4662488"/>
            <a:ext cx="3189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 </a:t>
            </a:r>
            <a:r>
              <a:rPr lang="zh-CN" altLang="en-US">
                <a:latin typeface="宋体" panose="02010600030101010101" pitchFamily="2" charset="-122"/>
              </a:rPr>
              <a:t>由贝叶斯公式得</a:t>
            </a:r>
            <a:endParaRPr lang="zh-CN" altLang="en-US" b="0">
              <a:latin typeface="宋体" panose="02010600030101010101" pitchFamily="2" charset="-122"/>
            </a:endParaRPr>
          </a:p>
        </p:txBody>
      </p:sp>
      <p:graphicFrame>
        <p:nvGraphicFramePr>
          <p:cNvPr id="110606" name="Object 14"/>
          <p:cNvGraphicFramePr>
            <a:graphicFrameLocks noChangeAspect="1"/>
          </p:cNvGraphicFramePr>
          <p:nvPr/>
        </p:nvGraphicFramePr>
        <p:xfrm>
          <a:off x="901700" y="5257800"/>
          <a:ext cx="405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" name="Equation" r:id="rId1" imgW="97231200" imgH="21945600" progId="Equation.3">
                  <p:embed/>
                </p:oleObj>
              </mc:Choice>
              <mc:Fallback>
                <p:oleObj name="Equation" r:id="rId1" imgW="97231200" imgH="21945600" progId="Equation.3">
                  <p:embed/>
                  <p:pic>
                    <p:nvPicPr>
                      <p:cNvPr id="0" name="图片 901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1700" y="5257800"/>
                        <a:ext cx="40513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/>
          <p:cNvGraphicFramePr>
            <a:graphicFrameLocks noChangeAspect="1"/>
          </p:cNvGraphicFramePr>
          <p:nvPr/>
        </p:nvGraphicFramePr>
        <p:xfrm>
          <a:off x="5029200" y="5276850"/>
          <a:ext cx="685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Equation" r:id="rId3" imgW="16459200" imgH="20116800" progId="Equation.3">
                  <p:embed/>
                </p:oleObj>
              </mc:Choice>
              <mc:Fallback>
                <p:oleObj name="Equation" r:id="rId3" imgW="16459200" imgH="20116800" progId="Equation.3">
                  <p:embed/>
                  <p:pic>
                    <p:nvPicPr>
                      <p:cNvPr id="0" name="图片 901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5276850"/>
                        <a:ext cx="685800" cy="836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5791200" y="5424488"/>
            <a:ext cx="127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=0.263.</a:t>
            </a:r>
            <a:endParaRPr lang="en-US" altLang="zh-CN" b="0"/>
          </a:p>
        </p:txBody>
      </p:sp>
      <p:sp>
        <p:nvSpPr>
          <p:cNvPr id="110621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622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62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624" name="AutoShape 2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 build="p"/>
      <p:bldP spid="110595" grpId="0" autoUpdateAnimBg="0" build="p"/>
      <p:bldP spid="110596" grpId="0" autoUpdateAnimBg="0" build="p"/>
      <p:bldP spid="110597" grpId="0" autoUpdateAnimBg="0" build="p"/>
      <p:bldP spid="110598" grpId="0" autoUpdateAnimBg="0" build="p"/>
      <p:bldP spid="110599" grpId="0" autoUpdateAnimBg="0" build="p"/>
      <p:bldP spid="110600" grpId="0" autoUpdateAnimBg="0" build="p"/>
      <p:bldP spid="110601" grpId="0" autoUpdateAnimBg="0" build="p"/>
      <p:bldP spid="110602" grpId="0" autoUpdateAnimBg="0" build="p"/>
      <p:bldP spid="110603" grpId="0" autoUpdateAnimBg="0" build="p"/>
      <p:bldP spid="110604" grpId="0" autoUpdateAnimBg="0" build="p"/>
      <p:bldP spid="110605" grpId="0" autoUpdateAnimBg="0" build="p"/>
      <p:bldP spid="110608" grpId="0" autoUpdateAnimBg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4161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五、例题分析 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3994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再次强调乘法公式、全概率公式、贝叶斯公式在具体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应用中的思路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47650" y="1752600"/>
            <a:ext cx="85391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(1) </a:t>
            </a:r>
            <a:r>
              <a:rPr lang="zh-CN" altLang="en-US">
                <a:latin typeface="宋体" panose="02010600030101010101" pitchFamily="2" charset="-122"/>
              </a:rPr>
              <a:t>如果所求概率是任意</a:t>
            </a:r>
            <a:r>
              <a:rPr lang="en-US" altLang="zh-CN" i="1"/>
              <a:t>n</a:t>
            </a:r>
            <a:r>
              <a:rPr lang="zh-CN" altLang="en-US">
                <a:latin typeface="宋体" panose="02010600030101010101" pitchFamily="2" charset="-122"/>
              </a:rPr>
              <a:t>个事件</a:t>
            </a:r>
            <a:r>
              <a:rPr lang="en-US" altLang="zh-CN" i="1"/>
              <a:t>A</a:t>
            </a:r>
            <a:r>
              <a:rPr lang="en-US" altLang="zh-CN" baseline="-30000">
                <a:latin typeface="宋体" panose="02010600030101010101" pitchFamily="2" charset="-122"/>
              </a:rPr>
              <a:t>1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 i="1"/>
              <a:t>A</a:t>
            </a:r>
            <a:r>
              <a:rPr lang="en-US" altLang="zh-CN" baseline="-30000">
                <a:latin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/>
              <a:t>…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en-US" altLang="zh-CN" i="1"/>
              <a:t>A</a:t>
            </a:r>
            <a:r>
              <a:rPr lang="en-US" altLang="zh-CN" i="1" baseline="-30000"/>
              <a:t>n</a:t>
            </a:r>
            <a:r>
              <a:rPr lang="zh-CN" altLang="en-US">
                <a:latin typeface="宋体" panose="02010600030101010101" pitchFamily="2" charset="-122"/>
              </a:rPr>
              <a:t>的积</a:t>
            </a:r>
            <a:endParaRPr lang="zh-CN" altLang="en-US">
              <a:latin typeface="宋体" panose="02010600030101010101" pitchFamily="2" charset="-122"/>
            </a:endParaRPr>
          </a:p>
          <a:p>
            <a:pPr marL="457200" indent="-457200"/>
            <a:r>
              <a:rPr lang="zh-CN" altLang="en-US">
                <a:latin typeface="宋体" panose="02010600030101010101" pitchFamily="2" charset="-122"/>
              </a:rPr>
              <a:t>   事件的概率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且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 baseline="-30000"/>
              <a:t>1</a:t>
            </a:r>
            <a:r>
              <a:rPr lang="en-US" altLang="zh-CN"/>
              <a:t>…</a:t>
            </a:r>
            <a:r>
              <a:rPr lang="en-US" altLang="zh-CN" i="1"/>
              <a:t>A</a:t>
            </a:r>
            <a:r>
              <a:rPr lang="en-US" altLang="zh-CN" i="1" baseline="-30000"/>
              <a:t>n</a:t>
            </a:r>
            <a:r>
              <a:rPr lang="en-US" altLang="zh-CN" baseline="-30000"/>
              <a:t>-1</a:t>
            </a:r>
            <a:r>
              <a:rPr lang="en-US" altLang="zh-CN"/>
              <a:t>)</a:t>
            </a:r>
            <a:r>
              <a:rPr lang="zh-CN" altLang="en-US">
                <a:latin typeface="宋体" panose="02010600030101010101" pitchFamily="2" charset="-122"/>
              </a:rPr>
              <a:t>＞</a:t>
            </a:r>
            <a:r>
              <a:rPr lang="en-US" altLang="zh-CN">
                <a:latin typeface="宋体" panose="02010600030101010101" pitchFamily="2" charset="-122"/>
              </a:rPr>
              <a:t>0,</a:t>
            </a:r>
            <a:r>
              <a:rPr lang="zh-CN" altLang="en-US">
                <a:latin typeface="宋体" panose="02010600030101010101" pitchFamily="2" charset="-122"/>
              </a:rPr>
              <a:t>则可应用乘法公式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8583613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 </a:t>
            </a:r>
            <a:r>
              <a:rPr lang="zh-CN" altLang="en-US">
                <a:latin typeface="宋体" panose="02010600030101010101" pitchFamily="2" charset="-122"/>
              </a:rPr>
              <a:t>如果某一结果</a:t>
            </a:r>
            <a:r>
              <a:rPr lang="en-US" altLang="zh-CN"/>
              <a:t>(</a:t>
            </a:r>
            <a:r>
              <a:rPr lang="zh-CN" altLang="en-US">
                <a:latin typeface="宋体" panose="02010600030101010101" pitchFamily="2" charset="-122"/>
              </a:rPr>
              <a:t>用事件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表示</a:t>
            </a:r>
            <a:r>
              <a:rPr lang="en-US" altLang="zh-CN"/>
              <a:t>)</a:t>
            </a:r>
            <a:r>
              <a:rPr lang="zh-CN" altLang="en-US">
                <a:latin typeface="宋体" panose="02010600030101010101" pitchFamily="2" charset="-122"/>
              </a:rPr>
              <a:t>是由多种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原因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所引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起的</a:t>
            </a:r>
            <a:r>
              <a:rPr lang="en-US" altLang="zh-CN"/>
              <a:t>(</a:t>
            </a:r>
            <a:r>
              <a:rPr lang="zh-CN" altLang="en-US">
                <a:latin typeface="宋体" panose="02010600030101010101" pitchFamily="2" charset="-122"/>
              </a:rPr>
              <a:t>这些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原因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用事件</a:t>
            </a:r>
            <a:r>
              <a:rPr lang="en-US" altLang="zh-CN" i="1"/>
              <a:t>B</a:t>
            </a:r>
            <a:r>
              <a:rPr lang="en-US" altLang="zh-CN" i="1" baseline="-25000"/>
              <a:t>i </a:t>
            </a:r>
            <a:r>
              <a:rPr lang="en-US" altLang="zh-CN" i="1"/>
              <a:t>, i</a:t>
            </a:r>
            <a:r>
              <a:rPr lang="en-US" altLang="zh-CN">
                <a:latin typeface="宋体" panose="02010600030101010101" pitchFamily="2" charset="-122"/>
              </a:rPr>
              <a:t>=1,2,</a:t>
            </a:r>
            <a:r>
              <a:rPr lang="en-US" altLang="zh-CN"/>
              <a:t>…</a:t>
            </a:r>
            <a:r>
              <a:rPr lang="en-US" altLang="zh-CN">
                <a:latin typeface="宋体" panose="02010600030101010101" pitchFamily="2" charset="-122"/>
              </a:rPr>
              <a:t>,n</a:t>
            </a:r>
            <a:r>
              <a:rPr lang="zh-CN" altLang="en-US">
                <a:latin typeface="宋体" panose="02010600030101010101" pitchFamily="2" charset="-122"/>
              </a:rPr>
              <a:t>表示</a:t>
            </a:r>
            <a:r>
              <a:rPr lang="en-US" altLang="zh-CN"/>
              <a:t>),</a:t>
            </a:r>
            <a:r>
              <a:rPr lang="zh-CN" altLang="en-US">
                <a:latin typeface="宋体" panose="02010600030101010101" pitchFamily="2" charset="-122"/>
              </a:rPr>
              <a:t>且作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为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原因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的这些事件彼此之间互不相容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其和事件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恰为必然事件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则结果</a:t>
            </a:r>
            <a:r>
              <a:rPr lang="en-US" altLang="zh-CN">
                <a:latin typeface="宋体" panose="02010600030101010101" pitchFamily="2" charset="-122"/>
              </a:rPr>
              <a:t>A</a:t>
            </a:r>
            <a:r>
              <a:rPr lang="zh-CN" altLang="en-US">
                <a:latin typeface="宋体" panose="02010600030101010101" pitchFamily="2" charset="-122"/>
              </a:rPr>
              <a:t>发生的概率用全概率公式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8548688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 </a:t>
            </a:r>
            <a:r>
              <a:rPr lang="zh-CN" altLang="en-US">
                <a:latin typeface="宋体" panose="02010600030101010101" pitchFamily="2" charset="-122"/>
              </a:rPr>
              <a:t>如果某一事件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的发生是由多种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原因</a:t>
            </a:r>
            <a:r>
              <a:rPr lang="zh-CN" altLang="en-US"/>
              <a:t>”</a:t>
            </a:r>
            <a:r>
              <a:rPr lang="en-US" altLang="zh-CN" i="1"/>
              <a:t>B</a:t>
            </a:r>
            <a:r>
              <a:rPr lang="en-US" altLang="zh-CN" i="1" baseline="-30000"/>
              <a:t>i</a:t>
            </a:r>
            <a:r>
              <a:rPr lang="zh-CN" altLang="en-US">
                <a:latin typeface="宋体" panose="02010600030101010101" pitchFamily="2" charset="-122"/>
              </a:rPr>
              <a:t>所引起的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endParaRPr lang="en-US" altLang="zh-CN">
              <a:latin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</a:rPr>
              <a:t>   </a:t>
            </a:r>
            <a:r>
              <a:rPr lang="zh-CN" altLang="en-US">
                <a:latin typeface="宋体" panose="02010600030101010101" pitchFamily="2" charset="-122"/>
              </a:rPr>
              <a:t>且已知该事件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已经发生，当需要了解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的发生是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由某</a:t>
            </a:r>
            <a:r>
              <a:rPr lang="en-US" altLang="zh-CN" i="1"/>
              <a:t>B</a:t>
            </a:r>
            <a:r>
              <a:rPr lang="en-US" altLang="zh-CN" i="1" baseline="-30000"/>
              <a:t>i</a:t>
            </a:r>
            <a:r>
              <a:rPr lang="zh-CN" altLang="en-US">
                <a:latin typeface="宋体" panose="02010600030101010101" pitchFamily="2" charset="-122"/>
              </a:rPr>
              <a:t>所引起的概率有多大时，可用贝叶斯公式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35840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0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0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0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autoUpdateAnimBg="0"/>
      <p:bldP spid="111621" grpId="0" autoUpdateAnimBg="0"/>
      <p:bldP spid="111622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0" name="Text Box 2"/>
          <p:cNvSpPr txBox="1">
            <a:spLocks noChangeArrowheads="1"/>
          </p:cNvSpPr>
          <p:nvPr/>
        </p:nvSpPr>
        <p:spPr bwMode="auto">
          <a:xfrm>
            <a:off x="273050" y="271463"/>
            <a:ext cx="8580438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 dirty="0" smtClean="0"/>
              <a:t>ex</a:t>
            </a:r>
            <a:r>
              <a:rPr lang="en-US" altLang="zh-CN" dirty="0" smtClean="0"/>
              <a:t>4</a:t>
            </a:r>
            <a:r>
              <a:rPr lang="en-US" altLang="zh-CN" i="1" dirty="0" smtClean="0"/>
              <a:t>.</a:t>
            </a:r>
            <a:r>
              <a:rPr lang="zh-CN" altLang="en-US" dirty="0">
                <a:latin typeface="宋体" panose="02010600030101010101" pitchFamily="2" charset="-122"/>
              </a:rPr>
              <a:t>玻璃杯成箱出售，每箱</a:t>
            </a:r>
            <a:r>
              <a:rPr lang="en-US" altLang="zh-CN" dirty="0">
                <a:latin typeface="宋体" panose="02010600030101010101" pitchFamily="2" charset="-122"/>
              </a:rPr>
              <a:t>20</a:t>
            </a:r>
            <a:r>
              <a:rPr lang="zh-CN" altLang="en-US" dirty="0">
                <a:latin typeface="宋体" panose="02010600030101010101" pitchFamily="2" charset="-122"/>
              </a:rPr>
              <a:t>只，假设各箱含</a:t>
            </a:r>
            <a:r>
              <a:rPr lang="en-US" altLang="zh-CN" dirty="0">
                <a:latin typeface="宋体" panose="02010600030101010101" pitchFamily="2" charset="-122"/>
              </a:rPr>
              <a:t>0,1,2</a:t>
            </a:r>
            <a:r>
              <a:rPr lang="zh-CN" altLang="en-US" dirty="0">
                <a:latin typeface="宋体" panose="02010600030101010101" pitchFamily="2" charset="-122"/>
              </a:rPr>
              <a:t>只</a:t>
            </a:r>
            <a:endParaRPr lang="zh-CN" altLang="en-US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残次品的概率相应为</a:t>
            </a:r>
            <a:r>
              <a:rPr lang="en-US" altLang="zh-CN" dirty="0">
                <a:latin typeface="宋体" panose="02010600030101010101" pitchFamily="2" charset="-122"/>
              </a:rPr>
              <a:t>0.8</a:t>
            </a:r>
            <a:r>
              <a:rPr lang="zh-CN" altLang="en-US" dirty="0">
                <a:latin typeface="宋体" panose="02010600030101010101" pitchFamily="2" charset="-122"/>
              </a:rPr>
              <a:t>，</a:t>
            </a:r>
            <a:r>
              <a:rPr lang="en-US" altLang="zh-CN" dirty="0">
                <a:latin typeface="宋体" panose="02010600030101010101" pitchFamily="2" charset="-122"/>
              </a:rPr>
              <a:t>0.1</a:t>
            </a:r>
            <a:r>
              <a:rPr lang="zh-CN" altLang="en-US" dirty="0">
                <a:latin typeface="宋体" panose="02010600030101010101" pitchFamily="2" charset="-122"/>
              </a:rPr>
              <a:t>和</a:t>
            </a:r>
            <a:r>
              <a:rPr lang="en-US" altLang="zh-CN" dirty="0">
                <a:latin typeface="宋体" panose="02010600030101010101" pitchFamily="2" charset="-122"/>
              </a:rPr>
              <a:t>0.1.</a:t>
            </a:r>
            <a:r>
              <a:rPr lang="zh-CN" altLang="en-US" dirty="0">
                <a:latin typeface="宋体" panose="02010600030101010101" pitchFamily="2" charset="-122"/>
              </a:rPr>
              <a:t>顾客欲购一箱玻</a:t>
            </a:r>
            <a:endParaRPr lang="zh-CN" altLang="en-US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璃杯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</a:rPr>
              <a:t>在购买时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</a:rPr>
              <a:t>售货员随意取一箱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</a:rPr>
              <a:t>而顾客开箱随机地</a:t>
            </a:r>
            <a:endParaRPr lang="zh-CN" altLang="en-US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察看</a:t>
            </a:r>
            <a:r>
              <a:rPr lang="en-US" altLang="zh-CN" dirty="0">
                <a:latin typeface="宋体" panose="02010600030101010101" pitchFamily="2" charset="-122"/>
              </a:rPr>
              <a:t>4</a:t>
            </a:r>
            <a:r>
              <a:rPr lang="zh-CN" altLang="en-US" dirty="0">
                <a:latin typeface="宋体" panose="02010600030101010101" pitchFamily="2" charset="-122"/>
              </a:rPr>
              <a:t>只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</a:rPr>
              <a:t>若无残次品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</a:rPr>
              <a:t>则买下该箱玻璃杯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</a:rPr>
              <a:t>否则退回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试求：</a:t>
            </a:r>
            <a:endParaRPr lang="zh-CN" altLang="en-US" dirty="0">
              <a:latin typeface="宋体" panose="02010600030101010101" pitchFamily="2" charset="-122"/>
            </a:endParaRPr>
          </a:p>
          <a:p>
            <a:r>
              <a:rPr lang="en-US" altLang="zh-CN" dirty="0"/>
              <a:t>(1)</a:t>
            </a:r>
            <a:r>
              <a:rPr lang="zh-CN" altLang="en-US" dirty="0">
                <a:latin typeface="宋体" panose="02010600030101010101" pitchFamily="2" charset="-122"/>
              </a:rPr>
              <a:t>顾客买下该箱的概率；</a:t>
            </a:r>
            <a:endParaRPr lang="zh-CN" altLang="en-US" dirty="0">
              <a:latin typeface="宋体" panose="02010600030101010101" pitchFamily="2" charset="-122"/>
            </a:endParaRPr>
          </a:p>
          <a:p>
            <a:r>
              <a:rPr lang="en-US" altLang="zh-CN" dirty="0"/>
              <a:t>(2)</a:t>
            </a:r>
            <a:r>
              <a:rPr lang="zh-CN" altLang="en-US" dirty="0">
                <a:latin typeface="宋体" panose="02010600030101010101" pitchFamily="2" charset="-122"/>
              </a:rPr>
              <a:t>在顾客买下的一箱中</a:t>
            </a:r>
            <a:r>
              <a:rPr lang="en-US" altLang="zh-CN" dirty="0">
                <a:latin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</a:rPr>
              <a:t>确实没有残次品的概率</a:t>
            </a:r>
            <a:r>
              <a:rPr lang="en-US" altLang="zh-CN" dirty="0">
                <a:latin typeface="宋体" panose="02010600030101010101" pitchFamily="2" charset="-122"/>
              </a:rPr>
              <a:t>.</a:t>
            </a:r>
            <a:endParaRPr lang="en-US" altLang="zh-CN" dirty="0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3443288"/>
            <a:ext cx="162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 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843088" y="3443288"/>
            <a:ext cx="5776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设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表示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顾客买下所察看的一箱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endParaRPr lang="zh-CN" altLang="en-US" b="0">
              <a:latin typeface="宋体" panose="02010600030101010101" pitchFamily="2" charset="-122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962150" y="4129088"/>
            <a:ext cx="6419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 i="1" baseline="-25000"/>
              <a:t>i</a:t>
            </a:r>
            <a:r>
              <a:rPr lang="zh-CN" altLang="en-US">
                <a:latin typeface="宋体" panose="02010600030101010101" pitchFamily="2" charset="-122"/>
              </a:rPr>
              <a:t>表示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箱中恰有</a:t>
            </a:r>
            <a:r>
              <a:rPr lang="en-US" altLang="zh-CN" i="1"/>
              <a:t>i</a:t>
            </a:r>
            <a:r>
              <a:rPr lang="zh-CN" altLang="en-US">
                <a:latin typeface="宋体" panose="02010600030101010101" pitchFamily="2" charset="-122"/>
              </a:rPr>
              <a:t>件残次品</a:t>
            </a:r>
            <a:r>
              <a:rPr lang="zh-CN" altLang="en-US"/>
              <a:t>”</a:t>
            </a:r>
            <a:r>
              <a:rPr lang="en-US" altLang="zh-CN" i="1"/>
              <a:t>i</a:t>
            </a:r>
            <a:r>
              <a:rPr lang="en-US" altLang="zh-CN"/>
              <a:t>=0</a:t>
            </a:r>
            <a:r>
              <a:rPr lang="zh-CN" altLang="en-US"/>
              <a:t>，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2</a:t>
            </a:r>
            <a:r>
              <a:rPr lang="zh-CN" altLang="en-US"/>
              <a:t>，</a:t>
            </a:r>
            <a:endParaRPr lang="zh-CN" altLang="en-US" b="0"/>
          </a:p>
        </p:txBody>
      </p:sp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1981200" y="4876800"/>
          <a:ext cx="51816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" name="Equation" r:id="rId1" imgW="124358400" imgH="10668000" progId="Equation.3">
                  <p:embed/>
                </p:oleObj>
              </mc:Choice>
              <mc:Fallback>
                <p:oleObj name="Equation" r:id="rId1" imgW="124358400" imgH="10668000" progId="Equation.3">
                  <p:embed/>
                  <p:pic>
                    <p:nvPicPr>
                      <p:cNvPr id="0" name="图片 911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1200" y="4876800"/>
                        <a:ext cx="5181600" cy="442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381000" y="5740400"/>
          <a:ext cx="201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Equation" r:id="rId3" imgW="48463200" imgH="10363200" progId="Equation.3">
                  <p:embed/>
                </p:oleObj>
              </mc:Choice>
              <mc:Fallback>
                <p:oleObj name="Equation" r:id="rId3" imgW="48463200" imgH="10363200" progId="Equation.3">
                  <p:embed/>
                  <p:pic>
                    <p:nvPicPr>
                      <p:cNvPr id="0" name="图片 911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5740400"/>
                        <a:ext cx="2019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2514600" y="5435600"/>
          <a:ext cx="3009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Equation" r:id="rId5" imgW="72237600" imgH="24993600" progId="Equation.3">
                  <p:embed/>
                </p:oleObj>
              </mc:Choice>
              <mc:Fallback>
                <p:oleObj name="Equation" r:id="rId5" imgW="72237600" imgH="24993600" progId="Equation.3">
                  <p:embed/>
                  <p:pic>
                    <p:nvPicPr>
                      <p:cNvPr id="0" name="图片 9113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5435600"/>
                        <a:ext cx="3009900" cy="104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5651500" y="5435600"/>
          <a:ext cx="3187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Equation" r:id="rId7" imgW="76504800" imgH="24993600" progId="Equation.3">
                  <p:embed/>
                </p:oleObj>
              </mc:Choice>
              <mc:Fallback>
                <p:oleObj name="Equation" r:id="rId7" imgW="76504800" imgH="24993600" progId="Equation.3">
                  <p:embed/>
                  <p:pic>
                    <p:nvPicPr>
                      <p:cNvPr id="0" name="图片 9113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1500" y="5435600"/>
                        <a:ext cx="3187700" cy="104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5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57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 build="p"/>
      <p:bldP spid="112644" grpId="0" autoUpdateAnimBg="0" build="p"/>
      <p:bldP spid="112645" grpId="0" autoUpdateAnimBg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838200" y="600075"/>
            <a:ext cx="31003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/>
              <a:t>(1)</a:t>
            </a:r>
            <a:r>
              <a:rPr lang="zh-CN" altLang="en-US"/>
              <a:t>由全概率公式有</a:t>
            </a:r>
            <a:endParaRPr lang="zh-CN" altLang="en-US" b="0"/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1295400" y="1320800"/>
          <a:ext cx="487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" name="Equation" r:id="rId1" imgW="117043200" imgH="23164800" progId="Equation.3">
                  <p:embed/>
                </p:oleObj>
              </mc:Choice>
              <mc:Fallback>
                <p:oleObj name="Equation" r:id="rId1" imgW="117043200" imgH="23164800" progId="Equation.3">
                  <p:embed/>
                  <p:pic>
                    <p:nvPicPr>
                      <p:cNvPr id="0" name="图片 921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1320800"/>
                        <a:ext cx="4876800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822325" y="2757488"/>
            <a:ext cx="3100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</a:t>
            </a:r>
            <a:r>
              <a:rPr lang="zh-CN" altLang="en-US"/>
              <a:t>由贝叶斯公式有</a:t>
            </a:r>
            <a:endParaRPr lang="zh-CN" altLang="en-US" b="0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295400" y="3657600"/>
          <a:ext cx="518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Equation" r:id="rId3" imgW="124358400" imgH="21945600" progId="Equation.3">
                  <p:embed/>
                </p:oleObj>
              </mc:Choice>
              <mc:Fallback>
                <p:oleObj name="Equation" r:id="rId3" imgW="124358400" imgH="21945600" progId="Equation.3">
                  <p:embed/>
                  <p:pic>
                    <p:nvPicPr>
                      <p:cNvPr id="0" name="图片 921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657600"/>
                        <a:ext cx="51816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67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67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675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 build="p"/>
      <p:bldP spid="113668" grpId="0" autoUpdateAnimBg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2" name="Text Box 2"/>
          <p:cNvSpPr txBox="1">
            <a:spLocks noChangeArrowheads="1"/>
          </p:cNvSpPr>
          <p:nvPr/>
        </p:nvSpPr>
        <p:spPr bwMode="auto">
          <a:xfrm>
            <a:off x="273050" y="257175"/>
            <a:ext cx="8285163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 dirty="0" smtClean="0"/>
              <a:t>ex</a:t>
            </a:r>
            <a:r>
              <a:rPr lang="en-US" altLang="zh-CN" dirty="0" smtClean="0"/>
              <a:t>5.</a:t>
            </a:r>
            <a:r>
              <a:rPr lang="zh-CN" altLang="en-US" dirty="0"/>
              <a:t>某类产品每百件成批</a:t>
            </a:r>
            <a:r>
              <a:rPr lang="en-US" altLang="zh-CN" dirty="0"/>
              <a:t>, </a:t>
            </a:r>
            <a:r>
              <a:rPr lang="zh-CN" altLang="en-US" dirty="0"/>
              <a:t>出厂验收时</a:t>
            </a:r>
            <a:r>
              <a:rPr lang="en-US" altLang="zh-CN" dirty="0"/>
              <a:t>, </a:t>
            </a:r>
            <a:r>
              <a:rPr lang="zh-CN" altLang="en-US" dirty="0"/>
              <a:t>规定从每批中</a:t>
            </a:r>
            <a:endParaRPr lang="zh-CN" altLang="en-US" dirty="0"/>
          </a:p>
          <a:p>
            <a:pPr eaLnBrk="0" hangingPunct="0"/>
            <a:r>
              <a:rPr lang="zh-CN" altLang="en-US" dirty="0"/>
              <a:t>任意挑选</a:t>
            </a:r>
            <a:r>
              <a:rPr lang="en-US" altLang="zh-CN" dirty="0"/>
              <a:t>5</a:t>
            </a:r>
            <a:r>
              <a:rPr lang="zh-CN" altLang="en-US" dirty="0"/>
              <a:t>件为样品</a:t>
            </a:r>
            <a:r>
              <a:rPr lang="en-US" altLang="zh-CN" dirty="0"/>
              <a:t>, </a:t>
            </a:r>
            <a:r>
              <a:rPr lang="zh-CN" altLang="en-US" dirty="0"/>
              <a:t>若样品中发现有废品</a:t>
            </a:r>
            <a:r>
              <a:rPr lang="en-US" altLang="zh-CN" dirty="0"/>
              <a:t>, </a:t>
            </a:r>
            <a:r>
              <a:rPr lang="zh-CN" altLang="en-US" dirty="0"/>
              <a:t>则整批不</a:t>
            </a:r>
            <a:endParaRPr lang="zh-CN" altLang="en-US" dirty="0"/>
          </a:p>
          <a:p>
            <a:pPr eaLnBrk="0" hangingPunct="0"/>
            <a:r>
              <a:rPr lang="zh-CN" altLang="en-US" dirty="0"/>
              <a:t>予出厂</a:t>
            </a:r>
            <a:r>
              <a:rPr lang="en-US" altLang="zh-CN" dirty="0"/>
              <a:t>, </a:t>
            </a:r>
            <a:r>
              <a:rPr lang="zh-CN" altLang="en-US" dirty="0"/>
              <a:t>今有一批产品</a:t>
            </a:r>
            <a:r>
              <a:rPr lang="en-US" altLang="zh-CN" dirty="0"/>
              <a:t>100</a:t>
            </a:r>
            <a:r>
              <a:rPr lang="zh-CN" altLang="en-US" dirty="0"/>
              <a:t>件</a:t>
            </a:r>
            <a:r>
              <a:rPr lang="en-US" altLang="zh-CN" dirty="0"/>
              <a:t>, </a:t>
            </a:r>
            <a:r>
              <a:rPr lang="zh-CN" altLang="en-US" dirty="0"/>
              <a:t>其中有</a:t>
            </a:r>
            <a:r>
              <a:rPr lang="en-US" altLang="zh-CN" dirty="0"/>
              <a:t>6</a:t>
            </a:r>
            <a:r>
              <a:rPr lang="zh-CN" altLang="en-US" dirty="0"/>
              <a:t>件废品</a:t>
            </a:r>
            <a:r>
              <a:rPr lang="en-US" altLang="zh-CN" dirty="0"/>
              <a:t>, </a:t>
            </a:r>
            <a:r>
              <a:rPr lang="zh-CN" altLang="en-US" dirty="0"/>
              <a:t>问该批</a:t>
            </a:r>
            <a:endParaRPr lang="zh-CN" altLang="en-US" dirty="0"/>
          </a:p>
          <a:p>
            <a:pPr eaLnBrk="0" hangingPunct="0"/>
            <a:r>
              <a:rPr lang="zh-CN" altLang="en-US" dirty="0"/>
              <a:t>产品被拒绝出厂的概率有多大？</a:t>
            </a:r>
            <a:endParaRPr lang="zh-CN" altLang="en-US" b="0" dirty="0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69875" y="2147888"/>
            <a:ext cx="18954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 1. 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057400" y="2133600"/>
            <a:ext cx="5151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设</a:t>
            </a:r>
            <a:r>
              <a:rPr lang="en-US" altLang="zh-CN" i="1"/>
              <a:t>A</a:t>
            </a:r>
            <a:r>
              <a:rPr lang="zh-CN" altLang="en-US"/>
              <a:t>表示“该批产品被拒绝出厂”</a:t>
            </a:r>
            <a:r>
              <a:rPr lang="en-US" altLang="zh-CN"/>
              <a:t>,</a:t>
            </a:r>
            <a:endParaRPr lang="en-US" altLang="zh-CN" b="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960438" y="2819400"/>
            <a:ext cx="70405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 i="1" baseline="-25000"/>
              <a:t>i</a:t>
            </a:r>
            <a:r>
              <a:rPr lang="zh-CN" altLang="en-US"/>
              <a:t>表示“</a:t>
            </a:r>
            <a:r>
              <a:rPr lang="en-US" altLang="zh-CN"/>
              <a:t>5</a:t>
            </a:r>
            <a:r>
              <a:rPr lang="zh-CN" altLang="en-US"/>
              <a:t>件产品中恰有</a:t>
            </a:r>
            <a:r>
              <a:rPr lang="en-US" altLang="zh-CN" i="1"/>
              <a:t>i</a:t>
            </a:r>
            <a:r>
              <a:rPr lang="zh-CN" altLang="en-US"/>
              <a:t>件废品” </a:t>
            </a:r>
            <a:r>
              <a:rPr lang="en-US" altLang="zh-CN" i="1"/>
              <a:t>i</a:t>
            </a:r>
            <a:r>
              <a:rPr lang="en-US" altLang="zh-CN"/>
              <a:t>=1,2,3,4,5</a:t>
            </a:r>
            <a:r>
              <a:rPr lang="zh-CN" altLang="en-US"/>
              <a:t>；</a:t>
            </a:r>
            <a:endParaRPr lang="zh-CN" altLang="en-US" b="0"/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584200" y="3505200"/>
          <a:ext cx="34544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name="Equation" r:id="rId1" imgW="82905600" imgH="12496800" progId="Equation.3">
                  <p:embed/>
                </p:oleObj>
              </mc:Choice>
              <mc:Fallback>
                <p:oleObj name="Equation" r:id="rId1" imgW="82905600" imgH="12496800" progId="Equation.3">
                  <p:embed/>
                  <p:pic>
                    <p:nvPicPr>
                      <p:cNvPr id="0" name="图片 931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3505200"/>
                        <a:ext cx="3454400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4292600" y="3505200"/>
          <a:ext cx="3175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Equation" r:id="rId3" imgW="76200000" imgH="12496800" progId="Equation.3">
                  <p:embed/>
                </p:oleObj>
              </mc:Choice>
              <mc:Fallback>
                <p:oleObj name="Equation" r:id="rId3" imgW="76200000" imgH="12496800" progId="Equation.3">
                  <p:embed/>
                  <p:pic>
                    <p:nvPicPr>
                      <p:cNvPr id="0" name="图片 931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2600" y="3505200"/>
                        <a:ext cx="3175000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863600" y="4191000"/>
          <a:ext cx="3175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Equation" r:id="rId5" imgW="76200000" imgH="12496800" progId="Equation.3">
                  <p:embed/>
                </p:oleObj>
              </mc:Choice>
              <mc:Fallback>
                <p:oleObj name="Equation" r:id="rId5" imgW="76200000" imgH="12496800" progId="Equation.3">
                  <p:embed/>
                  <p:pic>
                    <p:nvPicPr>
                      <p:cNvPr id="0" name="图片 931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3600" y="4191000"/>
                        <a:ext cx="3175000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4368800" y="4191000"/>
          <a:ext cx="3175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Equation" r:id="rId7" imgW="76200000" imgH="12496800" progId="Equation.3">
                  <p:embed/>
                </p:oleObj>
              </mc:Choice>
              <mc:Fallback>
                <p:oleObj name="Equation" r:id="rId7" imgW="76200000" imgH="12496800" progId="Equation.3">
                  <p:embed/>
                  <p:pic>
                    <p:nvPicPr>
                      <p:cNvPr id="0" name="图片 9318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8800" y="4191000"/>
                        <a:ext cx="3175000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838200" y="4953000"/>
          <a:ext cx="2667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Equation" r:id="rId9" imgW="64008000" imgH="12496800" progId="Equation.3">
                  <p:embed/>
                </p:oleObj>
              </mc:Choice>
              <mc:Fallback>
                <p:oleObj name="Equation" r:id="rId9" imgW="64008000" imgH="12496800" progId="Equation.3">
                  <p:embed/>
                  <p:pic>
                    <p:nvPicPr>
                      <p:cNvPr id="0" name="图片 9318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4953000"/>
                        <a:ext cx="2667000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9" name="Object 11"/>
          <p:cNvGraphicFramePr>
            <a:graphicFrameLocks noChangeAspect="1"/>
          </p:cNvGraphicFramePr>
          <p:nvPr/>
        </p:nvGraphicFramePr>
        <p:xfrm>
          <a:off x="3886200" y="5040313"/>
          <a:ext cx="427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Equation" r:id="rId11" imgW="102717600" imgH="10363200" progId="Equation.3">
                  <p:embed/>
                </p:oleObj>
              </mc:Choice>
              <mc:Fallback>
                <p:oleObj name="Equation" r:id="rId11" imgW="102717600" imgH="10363200" progId="Equation.3">
                  <p:embed/>
                  <p:pic>
                    <p:nvPicPr>
                      <p:cNvPr id="0" name="图片 9318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86200" y="5040313"/>
                        <a:ext cx="42799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381000" y="5791200"/>
            <a:ext cx="26844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由全概率公式得</a:t>
            </a:r>
            <a:endParaRPr lang="zh-CN" altLang="en-US" b="0"/>
          </a:p>
        </p:txBody>
      </p:sp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3048000" y="5664200"/>
          <a:ext cx="5029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Equation" r:id="rId13" imgW="120700800" imgH="23164800" progId="Equation.3">
                  <p:embed/>
                </p:oleObj>
              </mc:Choice>
              <mc:Fallback>
                <p:oleObj name="Equation" r:id="rId13" imgW="120700800" imgH="23164800" progId="Equation.3">
                  <p:embed/>
                  <p:pic>
                    <p:nvPicPr>
                      <p:cNvPr id="0" name="图片 9319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0" y="5664200"/>
                        <a:ext cx="5029200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7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708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709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710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 build="p"/>
      <p:bldP spid="114692" grpId="0" autoUpdateAnimBg="0" build="p"/>
      <p:bldP spid="114693" grpId="0" autoUpdateAnimBg="0" build="p"/>
      <p:bldP spid="114700" grpId="0" autoUpdateAnimBg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88925" y="295275"/>
            <a:ext cx="1895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 2. 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071688" y="319088"/>
            <a:ext cx="5776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设</a:t>
            </a:r>
            <a:r>
              <a:rPr lang="en-US" altLang="zh-CN" i="1"/>
              <a:t>A</a:t>
            </a:r>
            <a:r>
              <a:rPr lang="zh-CN" altLang="en-US"/>
              <a:t>表示“该批产品被拒绝出厂”，则</a:t>
            </a:r>
            <a:endParaRPr lang="zh-CN" altLang="en-US" b="0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2414588" y="990600"/>
          <a:ext cx="3286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" name="Equation" r:id="rId1" imgW="7924800" imgH="7924800" progId="Equation.3">
                  <p:embed/>
                </p:oleObj>
              </mc:Choice>
              <mc:Fallback>
                <p:oleObj name="Equation" r:id="rId1" imgW="7924800" imgH="7924800" progId="Equation.3">
                  <p:embed/>
                  <p:pic>
                    <p:nvPicPr>
                      <p:cNvPr id="0" name="图片 942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4588" y="990600"/>
                        <a:ext cx="328612" cy="328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667000" y="928688"/>
            <a:ext cx="5003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表示“</a:t>
            </a:r>
            <a:r>
              <a:rPr lang="en-US" altLang="zh-CN"/>
              <a:t>5</a:t>
            </a:r>
            <a:r>
              <a:rPr lang="zh-CN" altLang="en-US"/>
              <a:t>件受验产品中无废品”，</a:t>
            </a:r>
            <a:endParaRPr lang="zh-CN" altLang="en-US" b="0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66563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若设</a:t>
            </a:r>
            <a:r>
              <a:rPr lang="en-US" altLang="zh-CN" i="1"/>
              <a:t>B</a:t>
            </a:r>
            <a:r>
              <a:rPr lang="en-US" altLang="zh-CN" i="1" baseline="-25000"/>
              <a:t>i</a:t>
            </a:r>
            <a:r>
              <a:rPr lang="zh-CN" altLang="en-US"/>
              <a:t>表示“第</a:t>
            </a:r>
            <a:r>
              <a:rPr lang="en-US" altLang="zh-CN" i="1"/>
              <a:t>i</a:t>
            </a:r>
            <a:r>
              <a:rPr lang="zh-CN" altLang="en-US"/>
              <a:t>个受验产品是合格品”，则</a:t>
            </a:r>
            <a:endParaRPr lang="zh-CN" altLang="en-US" b="0"/>
          </a:p>
        </p:txBody>
      </p:sp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2362200" y="2209800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Equation" r:id="rId3" imgW="64008000" imgH="10363200" progId="Equation.3">
                  <p:embed/>
                </p:oleObj>
              </mc:Choice>
              <mc:Fallback>
                <p:oleObj name="Equation" r:id="rId3" imgW="64008000" imgH="10363200" progId="Equation.3">
                  <p:embed/>
                  <p:pic>
                    <p:nvPicPr>
                      <p:cNvPr id="0" name="图片 942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209800"/>
                        <a:ext cx="26670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558800" y="2884488"/>
          <a:ext cx="38608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Equation" r:id="rId5" imgW="92659200" imgH="11277600" progId="Equation.3">
                  <p:embed/>
                </p:oleObj>
              </mc:Choice>
              <mc:Fallback>
                <p:oleObj name="Equation" r:id="rId5" imgW="92659200" imgH="11277600" progId="Equation.3">
                  <p:embed/>
                  <p:pic>
                    <p:nvPicPr>
                      <p:cNvPr id="0" name="图片 942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2884488"/>
                        <a:ext cx="3860800" cy="468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152400" y="3563938"/>
          <a:ext cx="891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Equation" r:id="rId7" imgW="221894400" imgH="10363200" progId="Equation.3">
                  <p:embed/>
                </p:oleObj>
              </mc:Choice>
              <mc:Fallback>
                <p:oleObj name="Equation" r:id="rId7" imgW="221894400" imgH="10363200" progId="Equation.3">
                  <p:embed/>
                  <p:pic>
                    <p:nvPicPr>
                      <p:cNvPr id="0" name="图片 942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3563938"/>
                        <a:ext cx="89154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692150" y="4267200"/>
          <a:ext cx="31369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Equation" r:id="rId9" imgW="75285600" imgH="20116800" progId="Equation.3">
                  <p:embed/>
                </p:oleObj>
              </mc:Choice>
              <mc:Fallback>
                <p:oleObj name="Equation" r:id="rId9" imgW="75285600" imgH="20116800" progId="Equation.3">
                  <p:embed/>
                  <p:pic>
                    <p:nvPicPr>
                      <p:cNvPr id="0" name="图片 9421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2150" y="4267200"/>
                        <a:ext cx="3136900" cy="836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4051300" y="4508500"/>
          <a:ext cx="120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11" imgW="28956000" imgH="8839200" progId="Equation.3">
                  <p:embed/>
                </p:oleObj>
              </mc:Choice>
              <mc:Fallback>
                <p:oleObj name="Equation" r:id="rId11" imgW="28956000" imgH="8839200" progId="Equation.3">
                  <p:embed/>
                  <p:pic>
                    <p:nvPicPr>
                      <p:cNvPr id="0" name="图片 9421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51300" y="4508500"/>
                        <a:ext cx="120650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4" name="Object 12"/>
          <p:cNvGraphicFramePr>
            <a:graphicFrameLocks noChangeAspect="1"/>
          </p:cNvGraphicFramePr>
          <p:nvPr/>
        </p:nvGraphicFramePr>
        <p:xfrm>
          <a:off x="609600" y="5410200"/>
          <a:ext cx="563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Equation" r:id="rId13" imgW="135331200" imgH="10058400" progId="Equation.3">
                  <p:embed/>
                </p:oleObj>
              </mc:Choice>
              <mc:Fallback>
                <p:oleObj name="Equation" r:id="rId13" imgW="135331200" imgH="10058400" progId="Equation.3">
                  <p:embed/>
                  <p:pic>
                    <p:nvPicPr>
                      <p:cNvPr id="0" name="图片 9421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5410200"/>
                        <a:ext cx="56388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9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2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 build="p"/>
      <p:bldP spid="115715" grpId="0" autoUpdateAnimBg="0" build="p"/>
      <p:bldP spid="115717" grpId="0" advAuto="0" autoUpdateAnimBg="0" build="p"/>
      <p:bldP spid="115718" grpId="0" autoUpdateAnimBg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1" name="Text Box 2"/>
          <p:cNvSpPr txBox="1">
            <a:spLocks noChangeArrowheads="1"/>
          </p:cNvSpPr>
          <p:nvPr/>
        </p:nvSpPr>
        <p:spPr bwMode="auto">
          <a:xfrm>
            <a:off x="331788" y="319088"/>
            <a:ext cx="3009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2. 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事件的和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或并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0688" y="928688"/>
            <a:ext cx="7085012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两个事件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、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中至少有一个发生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的事件，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称为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的并，记为 </a:t>
            </a:r>
            <a:endParaRPr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851275" y="1412875"/>
          <a:ext cx="52927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公式" r:id="rId1" imgW="51816000" imgH="5181600" progId="Equation.3">
                  <p:embed/>
                </p:oleObj>
              </mc:Choice>
              <mc:Fallback>
                <p:oleObj name="公式" r:id="rId1" imgW="51816000" imgH="5181600" progId="Equation.3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1275" y="1412875"/>
                        <a:ext cx="5292725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638800" y="2286000"/>
            <a:ext cx="32004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943600" y="2819400"/>
            <a:ext cx="1600200" cy="1371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6934200" y="2514600"/>
            <a:ext cx="1676400" cy="1905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6096000" y="335280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5181600" imgH="5181600" progId="Equation.3">
                  <p:embed/>
                </p:oleObj>
              </mc:Choice>
              <mc:Fallback>
                <p:oleObj name="Equation" r:id="rId3" imgW="5181600" imgH="5181600" progId="Equation.3">
                  <p:embed/>
                  <p:pic>
                    <p:nvPicPr>
                      <p:cNvPr id="0" name="图片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352800"/>
                        <a:ext cx="4318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5664200" y="2273300"/>
          <a:ext cx="3921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6705600" imgH="7620000" progId="Equation.3">
                  <p:embed/>
                </p:oleObj>
              </mc:Choice>
              <mc:Fallback>
                <p:oleObj name="Equation" r:id="rId5" imgW="6705600" imgH="7620000" progId="Equation.3">
                  <p:embed/>
                  <p:pic>
                    <p:nvPicPr>
                      <p:cNvPr id="0" name="图片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4200" y="2273300"/>
                        <a:ext cx="392113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7785100" y="335280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5181600" imgH="5181600" progId="Equation.3">
                  <p:embed/>
                </p:oleObj>
              </mc:Choice>
              <mc:Fallback>
                <p:oleObj name="Equation" r:id="rId7" imgW="5181600" imgH="5181600" progId="Equation.3">
                  <p:embed/>
                  <p:pic>
                    <p:nvPicPr>
                      <p:cNvPr id="0" name="图片 1024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5100" y="3352800"/>
                        <a:ext cx="4318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7200" y="2047875"/>
            <a:ext cx="5153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</a:t>
            </a:r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中令</a:t>
            </a:r>
            <a:r>
              <a:rPr lang="en-US" altLang="zh-CN" i="1"/>
              <a:t>A</a:t>
            </a:r>
            <a:r>
              <a:rPr lang="en-US" altLang="zh-CN"/>
              <a:t>=“</a:t>
            </a:r>
            <a:r>
              <a:rPr lang="zh-CN" altLang="en-US">
                <a:latin typeface="宋体" panose="02010600030101010101" pitchFamily="2" charset="-122"/>
              </a:rPr>
              <a:t>取得一数为奇数</a:t>
            </a:r>
            <a:r>
              <a:rPr lang="zh-CN" altLang="en-US"/>
              <a:t>” </a:t>
            </a:r>
            <a:endParaRPr lang="zh-CN" alt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057400" y="2605088"/>
            <a:ext cx="33893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/>
              <a:t>=“</a:t>
            </a:r>
            <a:r>
              <a:rPr lang="zh-CN" altLang="en-US">
                <a:latin typeface="宋体" panose="02010600030101010101" pitchFamily="2" charset="-122"/>
              </a:rPr>
              <a:t>取得一数大于</a:t>
            </a:r>
            <a:r>
              <a:rPr lang="en-US" altLang="zh-CN"/>
              <a:t>5” </a:t>
            </a:r>
            <a:endParaRPr lang="en-US" altLang="zh-CN"/>
          </a:p>
        </p:txBody>
      </p: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482600" y="3238500"/>
          <a:ext cx="363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87172800" imgH="10058400" progId="Equation.3">
                  <p:embed/>
                </p:oleObj>
              </mc:Choice>
              <mc:Fallback>
                <p:oleObj name="Equation" r:id="rId9" imgW="87172800" imgH="10058400" progId="Equation.3">
                  <p:embed/>
                  <p:pic>
                    <p:nvPicPr>
                      <p:cNvPr id="0" name="图片 102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600" y="3238500"/>
                        <a:ext cx="36322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81000" y="3810000"/>
            <a:ext cx="14636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显然有</a:t>
            </a:r>
            <a:r>
              <a:rPr lang="en-US" altLang="zh-CN"/>
              <a:t>: </a:t>
            </a:r>
            <a:endParaRPr lang="en-US" altLang="zh-CN"/>
          </a:p>
        </p:txBody>
      </p:sp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1816100" y="3895725"/>
          <a:ext cx="214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51511200" imgH="9753600" progId="Equation.3">
                  <p:embed/>
                </p:oleObj>
              </mc:Choice>
              <mc:Fallback>
                <p:oleObj name="Equation" r:id="rId11" imgW="51511200" imgH="9753600" progId="Equation.3">
                  <p:embed/>
                  <p:pic>
                    <p:nvPicPr>
                      <p:cNvPr id="0" name="图片 1024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6100" y="3895725"/>
                        <a:ext cx="21463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1765300" y="4505325"/>
          <a:ext cx="2273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54559200" imgH="9753600" progId="Equation.3">
                  <p:embed/>
                </p:oleObj>
              </mc:Choice>
              <mc:Fallback>
                <p:oleObj name="Equation" r:id="rId13" imgW="54559200" imgH="9753600" progId="Equation.3">
                  <p:embed/>
                  <p:pic>
                    <p:nvPicPr>
                      <p:cNvPr id="0" name="图片 1024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65300" y="4505325"/>
                        <a:ext cx="22733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0"/>
          <p:cNvGraphicFramePr>
            <a:graphicFrameLocks noChangeAspect="1"/>
          </p:cNvGraphicFramePr>
          <p:nvPr/>
        </p:nvGraphicFramePr>
        <p:xfrm>
          <a:off x="1765300" y="5165725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53949600" imgH="9753600" progId="Equation.3">
                  <p:embed/>
                </p:oleObj>
              </mc:Choice>
              <mc:Fallback>
                <p:oleObj name="Equation" r:id="rId15" imgW="53949600" imgH="9753600" progId="Equation.3">
                  <p:embed/>
                  <p:pic>
                    <p:nvPicPr>
                      <p:cNvPr id="0" name="图片 1024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65300" y="5165725"/>
                        <a:ext cx="22479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250825" y="5373688"/>
          <a:ext cx="7086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7" imgW="170078400" imgH="21640800" progId="Equation.3">
                  <p:embed/>
                </p:oleObj>
              </mc:Choice>
              <mc:Fallback>
                <p:oleObj name="Equation" r:id="rId17" imgW="170078400" imgH="21640800" progId="Equation.3">
                  <p:embed/>
                  <p:pic>
                    <p:nvPicPr>
                      <p:cNvPr id="0" name="图片 1024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0825" y="5373688"/>
                        <a:ext cx="7086600" cy="901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9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0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1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2" name="AutoShape 2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6410" name="Object 26"/>
          <p:cNvGraphicFramePr>
            <a:graphicFrameLocks noChangeAspect="1"/>
          </p:cNvGraphicFramePr>
          <p:nvPr/>
        </p:nvGraphicFramePr>
        <p:xfrm>
          <a:off x="250825" y="5949950"/>
          <a:ext cx="6629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9" imgW="159105600" imgH="21640800" progId="Equation.3">
                  <p:embed/>
                </p:oleObj>
              </mc:Choice>
              <mc:Fallback>
                <p:oleObj name="Equation" r:id="rId19" imgW="159105600" imgH="21640800" progId="Equation.3">
                  <p:embed/>
                  <p:pic>
                    <p:nvPicPr>
                      <p:cNvPr id="0" name="图片 1024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0825" y="5949950"/>
                        <a:ext cx="6629400" cy="901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0" grpId="0" animBg="1"/>
      <p:bldP spid="16391" grpId="0" animBg="1"/>
      <p:bldP spid="16392" grpId="0" animBg="1"/>
      <p:bldP spid="16396" grpId="0" autoUpdateAnimBg="0" build="p"/>
      <p:bldP spid="16397" grpId="0" autoUpdateAnimBg="0" build="p"/>
      <p:bldP spid="16401" grpId="0" autoUpdateAnimBg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04800"/>
            <a:ext cx="8424863" cy="2547938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i="1" dirty="0" smtClean="0"/>
              <a:t>ex</a:t>
            </a:r>
            <a:r>
              <a:rPr lang="en-US" altLang="zh-CN" sz="2800" b="1" dirty="0" smtClean="0"/>
              <a:t>6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:</a:t>
            </a:r>
            <a:r>
              <a:rPr lang="zh-CN" altLang="en-US" sz="2800" dirty="0" smtClean="0">
                <a:latin typeface="宋体" panose="02010600030101010101" pitchFamily="2" charset="-122"/>
              </a:rPr>
              <a:t>无线电通讯中</a:t>
            </a:r>
            <a:r>
              <a:rPr lang="en-US" altLang="zh-CN" sz="2800" dirty="0" smtClean="0">
                <a:latin typeface="宋体" panose="02010600030101010101" pitchFamily="2" charset="-122"/>
              </a:rPr>
              <a:t>,</a:t>
            </a:r>
            <a:r>
              <a:rPr lang="zh-CN" altLang="en-US" sz="2800" dirty="0" smtClean="0">
                <a:latin typeface="宋体" panose="02010600030101010101" pitchFamily="2" charset="-122"/>
              </a:rPr>
              <a:t>发报台分别以概率</a:t>
            </a:r>
            <a:r>
              <a:rPr lang="en-US" altLang="zh-CN" sz="2800" dirty="0" smtClean="0">
                <a:latin typeface="宋体" panose="02010600030101010101" pitchFamily="2" charset="-122"/>
              </a:rPr>
              <a:t>0.6</a:t>
            </a:r>
            <a:r>
              <a:rPr lang="zh-CN" altLang="en-US" sz="2800" dirty="0" smtClean="0">
                <a:latin typeface="宋体" panose="02010600030101010101" pitchFamily="2" charset="-122"/>
              </a:rPr>
              <a:t>和</a:t>
            </a:r>
            <a:r>
              <a:rPr lang="en-US" altLang="zh-CN" sz="2800" dirty="0" smtClean="0">
                <a:latin typeface="宋体" panose="02010600030101010101" pitchFamily="2" charset="-122"/>
              </a:rPr>
              <a:t>0.4</a:t>
            </a:r>
            <a:r>
              <a:rPr lang="zh-CN" altLang="en-US" sz="2800" dirty="0" smtClean="0">
                <a:latin typeface="宋体" panose="02010600030101010101" pitchFamily="2" charset="-122"/>
              </a:rPr>
              <a:t>发出  信号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.</a:t>
            </a:r>
            <a:r>
              <a:rPr lang="en-US" altLang="zh-CN" sz="2800" dirty="0" smtClean="0"/>
              <a:t>”</a:t>
            </a:r>
            <a:r>
              <a:rPr lang="zh-CN" altLang="en-US" sz="2800" dirty="0" smtClean="0">
                <a:latin typeface="宋体" panose="02010600030101010101" pitchFamily="2" charset="-122"/>
              </a:rPr>
              <a:t>和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-</a:t>
            </a:r>
            <a:r>
              <a:rPr lang="en-US" altLang="zh-CN" sz="2800" dirty="0" smtClean="0"/>
              <a:t>”</a:t>
            </a:r>
            <a:r>
              <a:rPr lang="en-US" altLang="zh-CN" sz="2800" dirty="0" smtClean="0">
                <a:latin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</a:rPr>
              <a:t>由于干扰</a:t>
            </a:r>
            <a:r>
              <a:rPr lang="en-US" altLang="zh-CN" sz="2800" dirty="0" smtClean="0">
                <a:latin typeface="宋体" panose="02010600030101010101" pitchFamily="2" charset="-122"/>
              </a:rPr>
              <a:t>,</a:t>
            </a:r>
            <a:r>
              <a:rPr lang="zh-CN" altLang="en-US" sz="2800" dirty="0" smtClean="0">
                <a:latin typeface="宋体" panose="02010600030101010101" pitchFamily="2" charset="-122"/>
              </a:rPr>
              <a:t>发出信号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.</a:t>
            </a:r>
            <a:r>
              <a:rPr lang="en-US" altLang="zh-CN" sz="2800" dirty="0" smtClean="0"/>
              <a:t>”</a:t>
            </a:r>
            <a:r>
              <a:rPr lang="zh-CN" altLang="en-US" sz="2800" dirty="0" smtClean="0">
                <a:latin typeface="宋体" panose="02010600030101010101" pitchFamily="2" charset="-122"/>
              </a:rPr>
              <a:t>时</a:t>
            </a:r>
            <a:r>
              <a:rPr lang="en-US" altLang="zh-CN" sz="2800" dirty="0" smtClean="0">
                <a:latin typeface="宋体" panose="02010600030101010101" pitchFamily="2" charset="-122"/>
              </a:rPr>
              <a:t>,</a:t>
            </a:r>
            <a:r>
              <a:rPr lang="zh-CN" altLang="en-US" sz="2800" dirty="0" smtClean="0">
                <a:latin typeface="宋体" panose="02010600030101010101" pitchFamily="2" charset="-122"/>
              </a:rPr>
              <a:t>收报台以概率</a:t>
            </a:r>
            <a:r>
              <a:rPr lang="en-US" altLang="zh-CN" sz="2800" dirty="0" smtClean="0">
                <a:latin typeface="宋体" panose="02010600030101010101" pitchFamily="2" charset="-122"/>
              </a:rPr>
              <a:t>0.98</a:t>
            </a:r>
            <a:r>
              <a:rPr lang="zh-CN" altLang="en-US" sz="2800" dirty="0" smtClean="0">
                <a:latin typeface="宋体" panose="02010600030101010101" pitchFamily="2" charset="-122"/>
              </a:rPr>
              <a:t>收到信号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.</a:t>
            </a:r>
            <a:r>
              <a:rPr lang="en-US" altLang="zh-CN" sz="2800" dirty="0" smtClean="0"/>
              <a:t>”</a:t>
            </a:r>
            <a:r>
              <a:rPr lang="en-US" altLang="zh-CN" sz="2800" dirty="0" smtClean="0">
                <a:latin typeface="宋体" panose="02010600030101010101" pitchFamily="2" charset="-122"/>
              </a:rPr>
              <a:t>,</a:t>
            </a:r>
            <a:r>
              <a:rPr lang="zh-CN" altLang="en-US" sz="2800" dirty="0" smtClean="0">
                <a:latin typeface="宋体" panose="02010600030101010101" pitchFamily="2" charset="-122"/>
              </a:rPr>
              <a:t>发出信号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-</a:t>
            </a:r>
            <a:r>
              <a:rPr lang="en-US" altLang="zh-CN" sz="2800" dirty="0" smtClean="0"/>
              <a:t>”</a:t>
            </a:r>
            <a:r>
              <a:rPr lang="zh-CN" altLang="en-US" sz="2800" dirty="0" smtClean="0">
                <a:latin typeface="宋体" panose="02010600030101010101" pitchFamily="2" charset="-122"/>
              </a:rPr>
              <a:t>时</a:t>
            </a:r>
            <a:r>
              <a:rPr lang="en-US" altLang="zh-CN" sz="2800" dirty="0" smtClean="0">
                <a:latin typeface="宋体" panose="02010600030101010101" pitchFamily="2" charset="-122"/>
              </a:rPr>
              <a:t>,</a:t>
            </a:r>
            <a:r>
              <a:rPr lang="zh-CN" altLang="en-US" sz="2800" dirty="0" smtClean="0">
                <a:latin typeface="宋体" panose="02010600030101010101" pitchFamily="2" charset="-122"/>
              </a:rPr>
              <a:t>收报台以概率</a:t>
            </a:r>
            <a:r>
              <a:rPr lang="en-US" altLang="zh-CN" sz="2800" dirty="0" smtClean="0">
                <a:latin typeface="宋体" panose="02010600030101010101" pitchFamily="2" charset="-122"/>
              </a:rPr>
              <a:t>0.99</a:t>
            </a:r>
            <a:r>
              <a:rPr lang="zh-CN" altLang="en-US" sz="2800" dirty="0" smtClean="0">
                <a:latin typeface="宋体" panose="02010600030101010101" pitchFamily="2" charset="-122"/>
              </a:rPr>
              <a:t>收到信号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-</a:t>
            </a:r>
            <a:r>
              <a:rPr lang="en-US" altLang="zh-CN" sz="2800" dirty="0" smtClean="0"/>
              <a:t>”</a:t>
            </a:r>
            <a:r>
              <a:rPr lang="en-US" altLang="zh-CN" sz="2800" dirty="0" smtClean="0">
                <a:latin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</a:rPr>
              <a:t>求在收报台收到信号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-</a:t>
            </a:r>
            <a:r>
              <a:rPr lang="en-US" altLang="zh-CN" sz="2800" dirty="0" smtClean="0"/>
              <a:t>”</a:t>
            </a:r>
            <a:r>
              <a:rPr lang="zh-CN" altLang="en-US" sz="2800" dirty="0" smtClean="0">
                <a:latin typeface="宋体" panose="02010600030101010101" pitchFamily="2" charset="-122"/>
              </a:rPr>
              <a:t>的条件下</a:t>
            </a:r>
            <a:r>
              <a:rPr lang="en-US" altLang="zh-CN" sz="2800" dirty="0" smtClean="0">
                <a:latin typeface="宋体" panose="02010600030101010101" pitchFamily="2" charset="-122"/>
              </a:rPr>
              <a:t>,</a:t>
            </a:r>
            <a:r>
              <a:rPr lang="zh-CN" altLang="en-US" sz="2800" dirty="0" smtClean="0">
                <a:latin typeface="宋体" panose="02010600030101010101" pitchFamily="2" charset="-122"/>
              </a:rPr>
              <a:t>发报台发出信号</a:t>
            </a:r>
            <a:r>
              <a:rPr lang="zh-CN" altLang="en-US" sz="2800" dirty="0" smtClean="0"/>
              <a:t>“</a:t>
            </a:r>
            <a:r>
              <a:rPr lang="en-US" altLang="zh-CN" sz="2800" dirty="0" smtClean="0">
                <a:latin typeface="宋体" panose="02010600030101010101" pitchFamily="2" charset="-122"/>
              </a:rPr>
              <a:t>.</a:t>
            </a:r>
            <a:r>
              <a:rPr lang="en-US" altLang="zh-CN" sz="2800" dirty="0" smtClean="0"/>
              <a:t>”</a:t>
            </a:r>
            <a:r>
              <a:rPr lang="zh-CN" altLang="en-US" sz="2800" dirty="0" smtClean="0">
                <a:latin typeface="宋体" panose="02010600030101010101" pitchFamily="2" charset="-122"/>
              </a:rPr>
              <a:t>的概率</a:t>
            </a:r>
            <a:r>
              <a:rPr lang="en-US" altLang="zh-CN" sz="2800" dirty="0" smtClean="0">
                <a:latin typeface="宋体" panose="02010600030101010101" pitchFamily="2" charset="-122"/>
              </a:rPr>
              <a:t>.</a:t>
            </a:r>
            <a:endParaRPr lang="en-US" altLang="zh-CN" sz="2800" dirty="0" smtClean="0">
              <a:latin typeface="宋体" panose="02010600030101010101" pitchFamily="2" charset="-122"/>
            </a:endParaRPr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395288" y="4652963"/>
          <a:ext cx="7920037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name="公式" r:id="rId1" imgW="85039200" imgH="20116800" progId="Equation.3">
                  <p:embed/>
                </p:oleObj>
              </mc:Choice>
              <mc:Fallback>
                <p:oleObj name="公式" r:id="rId1" imgW="85039200" imgH="20116800" progId="Equation.3">
                  <p:embed/>
                  <p:pic>
                    <p:nvPicPr>
                      <p:cNvPr id="0" name="图片 952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4652963"/>
                        <a:ext cx="7920037" cy="1873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850" y="2852738"/>
            <a:ext cx="8351838" cy="156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zh-CN" altLang="en-US" b="0">
                <a:solidFill>
                  <a:schemeClr val="accent2"/>
                </a:solidFill>
              </a:rPr>
              <a:t>解</a:t>
            </a:r>
            <a:r>
              <a:rPr lang="en-US" altLang="zh-CN" b="0">
                <a:solidFill>
                  <a:schemeClr val="accent2"/>
                </a:solidFill>
              </a:rPr>
              <a:t>:</a:t>
            </a:r>
            <a:r>
              <a:rPr lang="zh-CN" altLang="en-US" b="0"/>
              <a:t>设</a:t>
            </a:r>
            <a:r>
              <a:rPr lang="en-US" altLang="zh-CN" b="0"/>
              <a:t>B</a:t>
            </a:r>
            <a:r>
              <a:rPr lang="en-US" altLang="zh-CN" b="0" baseline="-25000"/>
              <a:t>1</a:t>
            </a:r>
            <a:r>
              <a:rPr lang="en-US" altLang="zh-CN" b="0"/>
              <a:t>={</a:t>
            </a:r>
            <a:r>
              <a:rPr lang="zh-CN" altLang="en-US" b="0"/>
              <a:t>发出信号“</a:t>
            </a:r>
            <a:r>
              <a:rPr lang="en-US" altLang="zh-CN" b="0"/>
              <a:t>.”},B</a:t>
            </a:r>
            <a:r>
              <a:rPr lang="en-US" altLang="zh-CN" b="0" baseline="-25000"/>
              <a:t>2</a:t>
            </a:r>
            <a:r>
              <a:rPr lang="en-US" altLang="zh-CN" b="0"/>
              <a:t>={</a:t>
            </a:r>
            <a:r>
              <a:rPr lang="zh-CN" altLang="en-US" b="0"/>
              <a:t>发出信号“</a:t>
            </a:r>
            <a:r>
              <a:rPr lang="en-US" altLang="zh-CN" b="0"/>
              <a:t>-”},A</a:t>
            </a:r>
            <a:r>
              <a:rPr lang="en-US" altLang="zh-CN" b="0" baseline="-25000"/>
              <a:t>1</a:t>
            </a:r>
            <a:r>
              <a:rPr lang="en-US" altLang="zh-CN" b="0"/>
              <a:t>={</a:t>
            </a:r>
            <a:r>
              <a:rPr lang="zh-CN" altLang="en-US" b="0"/>
              <a:t>收到信号“</a:t>
            </a:r>
            <a:r>
              <a:rPr lang="en-US" altLang="zh-CN" b="0"/>
              <a:t>.”},A</a:t>
            </a:r>
            <a:r>
              <a:rPr lang="en-US" altLang="zh-CN" b="0" baseline="-25000"/>
              <a:t>2</a:t>
            </a:r>
            <a:r>
              <a:rPr lang="en-US" altLang="zh-CN" b="0"/>
              <a:t>={</a:t>
            </a:r>
            <a:r>
              <a:rPr lang="zh-CN" altLang="en-US" b="0"/>
              <a:t>收到信号“</a:t>
            </a:r>
            <a:r>
              <a:rPr lang="en-US" altLang="zh-CN" b="0"/>
              <a:t>-”}.</a:t>
            </a:r>
            <a:r>
              <a:rPr lang="zh-CN" altLang="en-US" b="0"/>
              <a:t>由于</a:t>
            </a:r>
            <a:r>
              <a:rPr lang="en-US" altLang="zh-CN" b="0"/>
              <a:t>B</a:t>
            </a:r>
            <a:r>
              <a:rPr lang="en-US" altLang="zh-CN" b="0" baseline="-25000"/>
              <a:t>1</a:t>
            </a:r>
            <a:r>
              <a:rPr lang="en-US" altLang="zh-CN" b="0"/>
              <a:t>B</a:t>
            </a:r>
            <a:r>
              <a:rPr lang="en-US" altLang="zh-CN" b="0" baseline="-25000"/>
              <a:t>2</a:t>
            </a:r>
            <a:r>
              <a:rPr lang="en-US" altLang="zh-CN" b="0"/>
              <a:t>=</a:t>
            </a:r>
            <a:r>
              <a:rPr lang="en-US" altLang="zh-CN" b="0">
                <a:sym typeface="Symbol" panose="05050102010706020507" pitchFamily="18" charset="2"/>
              </a:rPr>
              <a:t></a:t>
            </a:r>
            <a:r>
              <a:rPr lang="en-US" altLang="zh-CN" b="0"/>
              <a:t>,B</a:t>
            </a:r>
            <a:r>
              <a:rPr lang="en-US" altLang="zh-CN" b="0" baseline="-25000"/>
              <a:t>1</a:t>
            </a:r>
            <a:r>
              <a:rPr lang="en-US" altLang="zh-CN" b="0">
                <a:latin typeface="宋体" panose="02010600030101010101" pitchFamily="2" charset="-122"/>
              </a:rPr>
              <a:t>∪</a:t>
            </a:r>
            <a:r>
              <a:rPr lang="en-US" altLang="zh-CN" b="0"/>
              <a:t>B</a:t>
            </a:r>
            <a:r>
              <a:rPr lang="en-US" altLang="zh-CN" b="0" baseline="-25000"/>
              <a:t>2</a:t>
            </a:r>
            <a:r>
              <a:rPr lang="en-US" altLang="zh-CN" b="0"/>
              <a:t>= </a:t>
            </a:r>
            <a:r>
              <a:rPr lang="el-GR" altLang="zh-CN" b="0"/>
              <a:t>Ω</a:t>
            </a:r>
            <a:r>
              <a:rPr lang="en-US" altLang="zh-CN" b="0"/>
              <a:t>,A</a:t>
            </a:r>
            <a:r>
              <a:rPr lang="en-US" altLang="zh-CN" b="0" baseline="-25000"/>
              <a:t>2</a:t>
            </a:r>
            <a:r>
              <a:rPr lang="en-US" altLang="zh-CN" b="0"/>
              <a:t>=A</a:t>
            </a:r>
            <a:r>
              <a:rPr lang="en-US" altLang="zh-CN" b="0" baseline="-25000"/>
              <a:t>2</a:t>
            </a:r>
            <a:r>
              <a:rPr lang="en-US" altLang="zh-CN" b="0"/>
              <a:t>B</a:t>
            </a:r>
            <a:r>
              <a:rPr lang="en-US" altLang="zh-CN" b="0" baseline="-25000"/>
              <a:t>1 </a:t>
            </a:r>
            <a:r>
              <a:rPr lang="en-US" altLang="zh-CN" b="0"/>
              <a:t>∪ A</a:t>
            </a:r>
            <a:r>
              <a:rPr lang="en-US" altLang="zh-CN" b="0" baseline="-25000"/>
              <a:t>2</a:t>
            </a:r>
            <a:r>
              <a:rPr lang="en-US" altLang="zh-CN" b="0"/>
              <a:t>B</a:t>
            </a:r>
            <a:r>
              <a:rPr lang="en-US" altLang="zh-CN" b="0" baseline="-25000"/>
              <a:t>2</a:t>
            </a:r>
            <a:r>
              <a:rPr lang="en-US" altLang="zh-CN" b="0"/>
              <a:t>,</a:t>
            </a:r>
            <a:r>
              <a:rPr lang="zh-CN" altLang="en-US" b="0"/>
              <a:t>于是</a:t>
            </a: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Text Box 2"/>
          <p:cNvSpPr txBox="1">
            <a:spLocks noChangeArrowheads="1"/>
          </p:cNvSpPr>
          <p:nvPr/>
        </p:nvSpPr>
        <p:spPr bwMode="auto">
          <a:xfrm>
            <a:off x="671513" y="1325563"/>
            <a:ext cx="22240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</a:rPr>
              <a:t>教学要求：</a:t>
            </a:r>
            <a:endParaRPr lang="zh-CN" altLang="en-US" sz="3200">
              <a:solidFill>
                <a:srgbClr val="FF0066"/>
              </a:solidFill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727075" y="2447925"/>
            <a:ext cx="4319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1.  </a:t>
            </a:r>
            <a:r>
              <a:rPr lang="zh-CN" altLang="en-US"/>
              <a:t>理解事件的独立性概念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11200" y="3443288"/>
            <a:ext cx="60753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2.  </a:t>
            </a:r>
            <a:r>
              <a:rPr lang="zh-CN" altLang="en-US"/>
              <a:t>掌握应用事件独立性进行概率计算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365573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5574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5575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5576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403350" y="4508500"/>
            <a:ext cx="60515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defRPr/>
            </a:pPr>
            <a:r>
              <a:rPr lang="en-US" altLang="zh-CN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1.5 </a:t>
            </a:r>
            <a:r>
              <a:rPr lang="zh-CN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事件的独立性</a:t>
            </a:r>
            <a:endParaRPr lang="zh-CN" altLang="en-US" sz="5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89" grpId="0" autoUpdateAnimBg="0"/>
      <p:bldP spid="117764" grpId="0" bldLvl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1" name="Object 3">
            <a:hlinkClick r:id="rId1" action="ppaction://hlinksldjump"/>
          </p:cNvPr>
          <p:cNvGraphicFramePr>
            <a:graphicFrameLocks noChangeAspect="1"/>
          </p:cNvGraphicFramePr>
          <p:nvPr/>
        </p:nvGraphicFramePr>
        <p:xfrm>
          <a:off x="1003300" y="1892300"/>
          <a:ext cx="3492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Equation" r:id="rId2" imgW="83820000" imgH="9448800" progId="Equation.3">
                  <p:embed/>
                </p:oleObj>
              </mc:Choice>
              <mc:Fallback>
                <p:oleObj name="Equation" r:id="rId2" imgW="83820000" imgH="9448800" progId="Equation.3">
                  <p:embed/>
                  <p:pic>
                    <p:nvPicPr>
                      <p:cNvPr id="0" name="图片 9625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3300" y="1892300"/>
                        <a:ext cx="34925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1003300" y="2654300"/>
          <a:ext cx="3340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Equation" r:id="rId5" imgW="80162400" imgH="9448800" progId="Equation.3">
                  <p:embed/>
                </p:oleObj>
              </mc:Choice>
              <mc:Fallback>
                <p:oleObj name="Equation" r:id="rId5" imgW="80162400" imgH="9448800" progId="Equation.3">
                  <p:embed/>
                  <p:pic>
                    <p:nvPicPr>
                      <p:cNvPr id="0" name="图片 9625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300" y="2654300"/>
                        <a:ext cx="3340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1016000" y="3403600"/>
          <a:ext cx="386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Equation" r:id="rId8" imgW="92659200" imgH="9753600" progId="Equation.3">
                  <p:embed/>
                </p:oleObj>
              </mc:Choice>
              <mc:Fallback>
                <p:oleObj name="Equation" r:id="rId8" imgW="92659200" imgH="9753600" progId="Equation.3">
                  <p:embed/>
                  <p:pic>
                    <p:nvPicPr>
                      <p:cNvPr id="0" name="图片 96258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6000" y="3403600"/>
                        <a:ext cx="38608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>
            <a:hlinkClick r:id="rId10" action="ppaction://hlinksldjump"/>
          </p:cNvPr>
          <p:cNvGraphicFramePr>
            <a:graphicFrameLocks noChangeAspect="1"/>
          </p:cNvGraphicFramePr>
          <p:nvPr/>
        </p:nvGraphicFramePr>
        <p:xfrm>
          <a:off x="1042988" y="4149725"/>
          <a:ext cx="20161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公式" r:id="rId11" imgW="19812000" imgH="4876800" progId="Equation.3">
                  <p:embed/>
                </p:oleObj>
              </mc:Choice>
              <mc:Fallback>
                <p:oleObj name="公式" r:id="rId11" imgW="19812000" imgH="4876800" progId="Equation.3">
                  <p:embed/>
                  <p:pic>
                    <p:nvPicPr>
                      <p:cNvPr id="0" name="图片 9625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2988" y="4149725"/>
                        <a:ext cx="2016125" cy="496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38449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一、两个事件的独立性 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81000" y="744538"/>
            <a:ext cx="7839075" cy="2227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ex</a:t>
            </a:r>
            <a:r>
              <a:rPr lang="en-US" altLang="zh-CN"/>
              <a:t>1. </a:t>
            </a:r>
            <a:r>
              <a:rPr lang="zh-CN" altLang="en-US">
                <a:latin typeface="宋体" panose="02010600030101010101" pitchFamily="2" charset="-122"/>
              </a:rPr>
              <a:t>一袋中装有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只黑球和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只白球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采取有放回摸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 球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求</a:t>
            </a:r>
            <a:r>
              <a:rPr lang="en-US" altLang="zh-CN">
                <a:latin typeface="宋体" panose="02010600030101010101" pitchFamily="2" charset="-122"/>
              </a:rPr>
              <a:t>: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zh-CN" altLang="en-US">
                <a:latin typeface="宋体" panose="02010600030101010101" pitchFamily="2" charset="-122"/>
              </a:rPr>
              <a:t>在已知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第一次摸到黑球</a:t>
            </a:r>
            <a:r>
              <a:rPr lang="zh-CN" altLang="en-US"/>
              <a:t>”（</a:t>
            </a:r>
            <a:r>
              <a:rPr lang="en-US" altLang="zh-CN" i="1"/>
              <a:t>A</a:t>
            </a:r>
            <a:r>
              <a:rPr lang="zh-CN" altLang="en-US"/>
              <a:t>）</a:t>
            </a:r>
            <a:r>
              <a:rPr lang="zh-CN" altLang="en-US">
                <a:latin typeface="宋体" panose="02010600030101010101" pitchFamily="2" charset="-122"/>
              </a:rPr>
              <a:t>的条件下，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 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第二次摸到黑球</a:t>
            </a:r>
            <a:r>
              <a:rPr lang="zh-CN" altLang="en-US"/>
              <a:t>“（</a:t>
            </a:r>
            <a:r>
              <a:rPr lang="en-US" altLang="zh-CN" i="1"/>
              <a:t>B</a:t>
            </a:r>
            <a:r>
              <a:rPr lang="zh-CN" altLang="en-US"/>
              <a:t>）</a:t>
            </a:r>
            <a:r>
              <a:rPr lang="zh-CN" altLang="en-US">
                <a:latin typeface="宋体" panose="02010600030101010101" pitchFamily="2" charset="-122"/>
              </a:rPr>
              <a:t>的概率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）“</a:t>
            </a:r>
            <a:r>
              <a:rPr lang="zh-CN" altLang="en-US">
                <a:latin typeface="宋体" panose="02010600030101010101" pitchFamily="2" charset="-122"/>
              </a:rPr>
              <a:t>第二次摸出黑球</a:t>
            </a:r>
            <a:r>
              <a:rPr lang="zh-CN" altLang="en-US"/>
              <a:t>”（</a:t>
            </a:r>
            <a:r>
              <a:rPr lang="en-US" altLang="zh-CN" i="1"/>
              <a:t>B</a:t>
            </a:r>
            <a:r>
              <a:rPr lang="zh-CN" altLang="en-US"/>
              <a:t>）</a:t>
            </a:r>
            <a:r>
              <a:rPr lang="zh-CN" altLang="en-US">
                <a:latin typeface="宋体" panose="02010600030101010101" pitchFamily="2" charset="-122"/>
              </a:rPr>
              <a:t>的概率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04800" y="3214688"/>
            <a:ext cx="162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 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1905000" y="3124200"/>
          <a:ext cx="203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Equation" r:id="rId1" imgW="48768000" imgH="20116800" progId="Equation.3">
                  <p:embed/>
                </p:oleObj>
              </mc:Choice>
              <mc:Fallback>
                <p:oleObj name="Equation" r:id="rId1" imgW="48768000" imgH="20116800" progId="Equation.3">
                  <p:embed/>
                  <p:pic>
                    <p:nvPicPr>
                      <p:cNvPr id="0" name="图片 972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05000" y="3124200"/>
                        <a:ext cx="20320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1905000" y="4038600"/>
          <a:ext cx="472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Equation" r:id="rId3" imgW="113385600" imgH="24384000" progId="Equation.3">
                  <p:embed/>
                </p:oleObj>
              </mc:Choice>
              <mc:Fallback>
                <p:oleObj name="Equation" r:id="rId3" imgW="113385600" imgH="24384000" progId="Equation.3">
                  <p:embed/>
                  <p:pic>
                    <p:nvPicPr>
                      <p:cNvPr id="0" name="图片 972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4038600"/>
                        <a:ext cx="4724400" cy="1016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1892300" y="5308600"/>
          <a:ext cx="474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Equation" r:id="rId5" imgW="113995200" imgH="22555200" progId="Equation.3">
                  <p:embed/>
                </p:oleObj>
              </mc:Choice>
              <mc:Fallback>
                <p:oleObj name="Equation" r:id="rId5" imgW="113995200" imgH="22555200" progId="Equation.3">
                  <p:embed/>
                  <p:pic>
                    <p:nvPicPr>
                      <p:cNvPr id="0" name="图片 972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2300" y="5308600"/>
                        <a:ext cx="4749800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3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6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711200" y="228600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5" name="Equation" r:id="rId1" imgW="103632000" imgH="21945600" progId="Equation.3">
                  <p:embed/>
                </p:oleObj>
              </mc:Choice>
              <mc:Fallback>
                <p:oleObj name="Equation" r:id="rId1" imgW="103632000" imgH="21945600" progId="Equation.3">
                  <p:embed/>
                  <p:pic>
                    <p:nvPicPr>
                      <p:cNvPr id="0" name="图片 983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1200" y="228600"/>
                        <a:ext cx="43180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749300" y="1143000"/>
          <a:ext cx="6794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Equation" r:id="rId3" imgW="163068000" imgH="22555200" progId="Equation.3">
                  <p:embed/>
                </p:oleObj>
              </mc:Choice>
              <mc:Fallback>
                <p:oleObj name="Equation" r:id="rId3" imgW="163068000" imgH="22555200" progId="Equation.3">
                  <p:embed/>
                  <p:pic>
                    <p:nvPicPr>
                      <p:cNvPr id="0" name="图片 983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0" y="1143000"/>
                        <a:ext cx="6794500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838200" y="2362200"/>
          <a:ext cx="320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Equation" r:id="rId5" imgW="76809600" imgH="10363200" progId="Equation.3">
                  <p:embed/>
                </p:oleObj>
              </mc:Choice>
              <mc:Fallback>
                <p:oleObj name="Equation" r:id="rId5" imgW="76809600" imgH="10363200" progId="Equation.3">
                  <p:embed/>
                  <p:pic>
                    <p:nvPicPr>
                      <p:cNvPr id="0" name="图片 983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362200"/>
                        <a:ext cx="32004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4241800" y="2362200"/>
          <a:ext cx="375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Equation" r:id="rId7" imgW="90220800" imgH="10363200" progId="Equation.3">
                  <p:embed/>
                </p:oleObj>
              </mc:Choice>
              <mc:Fallback>
                <p:oleObj name="Equation" r:id="rId7" imgW="90220800" imgH="10363200" progId="Equation.3">
                  <p:embed/>
                  <p:pic>
                    <p:nvPicPr>
                      <p:cNvPr id="0" name="图片 9830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1800" y="2362200"/>
                        <a:ext cx="37592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04800" y="3276600"/>
            <a:ext cx="1106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定义</a:t>
            </a:r>
            <a:r>
              <a:rPr lang="en-US" altLang="zh-CN">
                <a:solidFill>
                  <a:srgbClr val="FF0000"/>
                </a:solidFill>
              </a:rPr>
              <a:t>: 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1371600" y="3378200"/>
          <a:ext cx="6096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Equation" r:id="rId9" imgW="146304000" imgH="23164800" progId="Equation.3">
                  <p:embed/>
                </p:oleObj>
              </mc:Choice>
              <mc:Fallback>
                <p:oleObj name="Equation" r:id="rId9" imgW="146304000" imgH="23164800" progId="Equation.3">
                  <p:embed/>
                  <p:pic>
                    <p:nvPicPr>
                      <p:cNvPr id="0" name="图片 9830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1600" y="3378200"/>
                        <a:ext cx="6096000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12842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性质</a:t>
            </a:r>
            <a:r>
              <a:rPr lang="en-US" altLang="zh-CN">
                <a:solidFill>
                  <a:srgbClr val="FF0000"/>
                </a:solidFill>
              </a:rPr>
              <a:t>1: 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1435100" y="4819650"/>
          <a:ext cx="6032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11" imgW="144780000" imgH="23469600" progId="Equation.3">
                  <p:embed/>
                </p:oleObj>
              </mc:Choice>
              <mc:Fallback>
                <p:oleObj name="Equation" r:id="rId11" imgW="144780000" imgH="23469600" progId="Equation.3">
                  <p:embed/>
                  <p:pic>
                    <p:nvPicPr>
                      <p:cNvPr id="0" name="图片 9830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5100" y="4819650"/>
                        <a:ext cx="6032500" cy="977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9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1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utoUpdateAnimBg="0" build="p"/>
      <p:bldP spid="121864" grpId="0" autoUpdateAnimBg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5" name="Text Box 2"/>
          <p:cNvSpPr txBox="1">
            <a:spLocks noChangeArrowheads="1"/>
          </p:cNvSpPr>
          <p:nvPr/>
        </p:nvSpPr>
        <p:spPr bwMode="auto">
          <a:xfrm>
            <a:off x="239713" y="152400"/>
            <a:ext cx="12842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性质</a:t>
            </a:r>
            <a:r>
              <a:rPr lang="en-US" altLang="zh-CN">
                <a:solidFill>
                  <a:srgbClr val="FF0000"/>
                </a:solidFill>
              </a:rPr>
              <a:t>2: </a:t>
            </a:r>
            <a:endParaRPr lang="en-US" altLang="zh-CN" b="0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30200" y="762000"/>
          <a:ext cx="797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Equation" r:id="rId1" imgW="191414400" imgH="9753600" progId="Equation.3">
                  <p:embed/>
                </p:oleObj>
              </mc:Choice>
              <mc:Fallback>
                <p:oleObj name="Equation" r:id="rId1" imgW="191414400" imgH="9753600" progId="Equation.3">
                  <p:embed/>
                  <p:pic>
                    <p:nvPicPr>
                      <p:cNvPr id="0" name="图片 993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0200" y="762000"/>
                        <a:ext cx="79756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0663" y="1255713"/>
            <a:ext cx="12112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Proof. </a:t>
            </a:r>
            <a:endParaRPr lang="en-US" altLang="zh-CN">
              <a:solidFill>
                <a:srgbClr val="FF0066"/>
              </a:solidFill>
            </a:endParaRPr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1371600" y="1371600"/>
          <a:ext cx="697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3" imgW="167335200" imgH="10363200" progId="Equation.3">
                  <p:embed/>
                </p:oleObj>
              </mc:Choice>
              <mc:Fallback>
                <p:oleObj name="Equation" r:id="rId3" imgW="167335200" imgH="10363200" progId="Equation.3">
                  <p:embed/>
                  <p:pic>
                    <p:nvPicPr>
                      <p:cNvPr id="0" name="图片 993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371600"/>
                        <a:ext cx="6972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533400" y="1905000"/>
          <a:ext cx="245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5" imgW="58826400" imgH="9448800" progId="Equation.3">
                  <p:embed/>
                </p:oleObj>
              </mc:Choice>
              <mc:Fallback>
                <p:oleObj name="Equation" r:id="rId5" imgW="58826400" imgH="9448800" progId="Equation.3">
                  <p:embed/>
                  <p:pic>
                    <p:nvPicPr>
                      <p:cNvPr id="0" name="图片 993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905000"/>
                        <a:ext cx="2451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514350" y="2362200"/>
          <a:ext cx="398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Equation" r:id="rId7" imgW="95707200" imgH="10058400" progId="Equation.3">
                  <p:embed/>
                </p:oleObj>
              </mc:Choice>
              <mc:Fallback>
                <p:oleObj name="Equation" r:id="rId7" imgW="95707200" imgH="10058400" progId="Equation.3">
                  <p:embed/>
                  <p:pic>
                    <p:nvPicPr>
                      <p:cNvPr id="0" name="图片 9933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350" y="2362200"/>
                        <a:ext cx="39878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533400" y="2895600"/>
          <a:ext cx="391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9" imgW="93878400" imgH="10058400" progId="Equation.3">
                  <p:embed/>
                </p:oleObj>
              </mc:Choice>
              <mc:Fallback>
                <p:oleObj name="Equation" r:id="rId9" imgW="93878400" imgH="10058400" progId="Equation.3">
                  <p:embed/>
                  <p:pic>
                    <p:nvPicPr>
                      <p:cNvPr id="0" name="图片 9933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2895600"/>
                        <a:ext cx="39116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4559300" y="2908300"/>
          <a:ext cx="298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11" imgW="71628000" imgH="9448800" progId="Equation.3">
                  <p:embed/>
                </p:oleObj>
              </mc:Choice>
              <mc:Fallback>
                <p:oleObj name="Equation" r:id="rId11" imgW="71628000" imgH="9448800" progId="Equation.3">
                  <p:embed/>
                  <p:pic>
                    <p:nvPicPr>
                      <p:cNvPr id="0" name="图片 9933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9300" y="2908300"/>
                        <a:ext cx="29845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1981200" y="3390900"/>
          <a:ext cx="255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13" imgW="61264800" imgH="9448800" progId="Equation.3">
                  <p:embed/>
                </p:oleObj>
              </mc:Choice>
              <mc:Fallback>
                <p:oleObj name="Equation" r:id="rId13" imgW="61264800" imgH="9448800" progId="Equation.3">
                  <p:embed/>
                  <p:pic>
                    <p:nvPicPr>
                      <p:cNvPr id="0" name="图片 9933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1200" y="3390900"/>
                        <a:ext cx="25527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4572000" y="3378200"/>
          <a:ext cx="1981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Equation" r:id="rId15" imgW="47548800" imgH="10058400" progId="Equation.3">
                  <p:embed/>
                </p:oleObj>
              </mc:Choice>
              <mc:Fallback>
                <p:oleObj name="Equation" r:id="rId15" imgW="47548800" imgH="10058400" progId="Equation.3">
                  <p:embed/>
                  <p:pic>
                    <p:nvPicPr>
                      <p:cNvPr id="0" name="图片 9933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0" y="3378200"/>
                        <a:ext cx="19812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/>
        </p:nvGraphicFramePr>
        <p:xfrm>
          <a:off x="520700" y="3957638"/>
          <a:ext cx="6337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Equation" r:id="rId17" imgW="152095200" imgH="10363200" progId="Equation.3">
                  <p:embed/>
                </p:oleObj>
              </mc:Choice>
              <mc:Fallback>
                <p:oleObj name="Equation" r:id="rId17" imgW="152095200" imgH="10363200" progId="Equation.3">
                  <p:embed/>
                  <p:pic>
                    <p:nvPicPr>
                      <p:cNvPr id="0" name="图片 9933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0700" y="3957638"/>
                        <a:ext cx="6337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/>
        </p:nvGraphicFramePr>
        <p:xfrm>
          <a:off x="3981450" y="4413250"/>
          <a:ext cx="408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Equation" r:id="rId19" imgW="98145600" imgH="10972800" progId="Equation.3">
                  <p:embed/>
                </p:oleObj>
              </mc:Choice>
              <mc:Fallback>
                <p:oleObj name="Equation" r:id="rId19" imgW="98145600" imgH="10972800" progId="Equation.3">
                  <p:embed/>
                  <p:pic>
                    <p:nvPicPr>
                      <p:cNvPr id="0" name="图片 9933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81450" y="4413250"/>
                        <a:ext cx="40894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4" name="Object 14"/>
          <p:cNvGraphicFramePr>
            <a:graphicFrameLocks noChangeAspect="1"/>
          </p:cNvGraphicFramePr>
          <p:nvPr/>
        </p:nvGraphicFramePr>
        <p:xfrm>
          <a:off x="4025900" y="4965700"/>
          <a:ext cx="4051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21" imgW="97231200" imgH="10668000" progId="Equation.3">
                  <p:embed/>
                </p:oleObj>
              </mc:Choice>
              <mc:Fallback>
                <p:oleObj name="Equation" r:id="rId21" imgW="97231200" imgH="10668000" progId="Equation.3">
                  <p:embed/>
                  <p:pic>
                    <p:nvPicPr>
                      <p:cNvPr id="0" name="图片 9933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25900" y="4965700"/>
                        <a:ext cx="40513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81000" y="5530850"/>
            <a:ext cx="84010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所以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以上四对事件中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只要有一对相互独立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即可推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得另外三对相互独立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</a:rPr>
              <a:t>且可推广到多个事件的独立性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/>
          </a:p>
        </p:txBody>
      </p:sp>
      <p:sp>
        <p:nvSpPr>
          <p:cNvPr id="122898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9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1" name="AutoShape 1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utoUpdateAnimBg="0" build="p"/>
      <p:bldP spid="2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2"/>
          <p:cNvSpPr txBox="1">
            <a:spLocks noChangeArrowheads="1"/>
          </p:cNvSpPr>
          <p:nvPr/>
        </p:nvSpPr>
        <p:spPr bwMode="auto">
          <a:xfrm>
            <a:off x="239713" y="242888"/>
            <a:ext cx="11064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注意</a:t>
            </a:r>
            <a:r>
              <a:rPr lang="en-US" altLang="zh-CN">
                <a:solidFill>
                  <a:srgbClr val="FF0000"/>
                </a:solidFill>
              </a:rPr>
              <a:t>: </a:t>
            </a:r>
            <a:endParaRPr lang="en-US" altLang="zh-CN" b="0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65125" y="806450"/>
            <a:ext cx="184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3841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</a:t>
            </a:r>
            <a:r>
              <a:rPr lang="zh-CN" altLang="en-US">
                <a:latin typeface="宋体" panose="02010600030101010101" pitchFamily="2" charset="-122"/>
              </a:rPr>
              <a:t>若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相互独立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则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1143000" y="1422400"/>
          <a:ext cx="565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3" name="Equation" r:id="rId1" imgW="135636000" imgH="9753600" progId="Equation.3">
                  <p:embed/>
                </p:oleObj>
              </mc:Choice>
              <mc:Fallback>
                <p:oleObj name="Equation" r:id="rId1" imgW="135636000" imgH="9753600" progId="Equation.3">
                  <p:embed/>
                  <p:pic>
                    <p:nvPicPr>
                      <p:cNvPr id="0" name="图片 1003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3000" y="1422400"/>
                        <a:ext cx="56515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" y="1995488"/>
            <a:ext cx="76692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</a:t>
            </a:r>
            <a:r>
              <a:rPr lang="zh-CN" altLang="en-US">
                <a:latin typeface="宋体" panose="02010600030101010101" pitchFamily="2" charset="-122"/>
              </a:rPr>
              <a:t>必然事件</a:t>
            </a:r>
            <a:r>
              <a:rPr lang="en-US" altLang="zh-CN" i="1"/>
              <a:t>S</a:t>
            </a:r>
            <a:r>
              <a:rPr lang="zh-CN" altLang="en-US">
                <a:latin typeface="宋体" panose="02010600030101010101" pitchFamily="2" charset="-122"/>
              </a:rPr>
              <a:t>及不可能事件</a:t>
            </a:r>
            <a:r>
              <a:rPr lang="zh-CN" altLang="en-US">
                <a:sym typeface="Symbol" panose="05050102010706020507" pitchFamily="18" charset="2"/>
              </a:rPr>
              <a:t></a:t>
            </a:r>
            <a:r>
              <a:rPr lang="zh-CN" altLang="en-US">
                <a:latin typeface="宋体" panose="02010600030101010101" pitchFamily="2" charset="-122"/>
              </a:rPr>
              <a:t>与任何事件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独立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04800" y="2681288"/>
            <a:ext cx="72088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</a:t>
            </a:r>
            <a:r>
              <a:rPr lang="zh-CN" altLang="en-US">
                <a:latin typeface="宋体" panose="02010600030101010101" pitchFamily="2" charset="-122"/>
              </a:rPr>
              <a:t>事件的独立性往往从问题的性质判断出来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73063" y="3352800"/>
            <a:ext cx="8401050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(4)“</a:t>
            </a:r>
            <a:r>
              <a:rPr lang="zh-CN" altLang="en-US">
                <a:latin typeface="宋体" panose="02010600030101010101" pitchFamily="2" charset="-122"/>
              </a:rPr>
              <a:t>独立性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互不相容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的区别：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两者都是关于两个事件之间的关系的概念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独立性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是指一个事件的发生不影响另一个事件的概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率大小；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互不相容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是说两个事件之间有很强的依赖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关系；在一次随机试验中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一个事件发生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另一个就不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发生</a:t>
            </a:r>
            <a:r>
              <a:rPr lang="en-US" altLang="zh-CN"/>
              <a:t>(</a:t>
            </a:r>
            <a:r>
              <a:rPr lang="zh-CN" altLang="en-US">
                <a:latin typeface="宋体" panose="02010600030101010101" pitchFamily="2" charset="-122"/>
              </a:rPr>
              <a:t>因为它们没有公共的基本事件</a:t>
            </a:r>
            <a:r>
              <a:rPr lang="en-US" altLang="zh-CN"/>
              <a:t>). </a:t>
            </a:r>
            <a:endParaRPr lang="en-US" altLang="zh-CN"/>
          </a:p>
        </p:txBody>
      </p:sp>
      <p:sp>
        <p:nvSpPr>
          <p:cNvPr id="123916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7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9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 build="p"/>
      <p:bldP spid="123908" grpId="0" autoUpdateAnimBg="0" build="p"/>
      <p:bldP spid="2" grpId="0" autoUpdateAnimBg="0" build="p"/>
      <p:bldP spid="123911" grpId="0" autoUpdateAnimBg="0" build="p"/>
      <p:bldP spid="123912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52400" y="623888"/>
            <a:ext cx="17319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且有结论</a:t>
            </a:r>
            <a:r>
              <a:rPr lang="en-US" altLang="zh-CN">
                <a:solidFill>
                  <a:srgbClr val="FF0000"/>
                </a:solidFill>
              </a:rPr>
              <a:t>: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981200" y="457200"/>
          <a:ext cx="6781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7" name="Equation" r:id="rId1" imgW="162763200" imgH="22555200" progId="Equation.3">
                  <p:embed/>
                </p:oleObj>
              </mc:Choice>
              <mc:Fallback>
                <p:oleObj name="Equation" r:id="rId1" imgW="162763200" imgH="22555200" progId="Equation.3">
                  <p:embed/>
                  <p:pic>
                    <p:nvPicPr>
                      <p:cNvPr id="0" name="图片 1013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1200" y="457200"/>
                        <a:ext cx="6781800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88925" y="1676400"/>
            <a:ext cx="12112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Proof.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736725" y="1676400"/>
            <a:ext cx="29797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99"/>
                </a:solidFill>
                <a:latin typeface="宋体" panose="02010600030101010101" pitchFamily="2" charset="-122"/>
              </a:rPr>
              <a:t>若</a:t>
            </a:r>
            <a:r>
              <a:rPr lang="en-US" altLang="zh-CN" i="1">
                <a:solidFill>
                  <a:srgbClr val="CC0099"/>
                </a:solidFill>
              </a:rPr>
              <a:t>A</a:t>
            </a:r>
            <a:r>
              <a:rPr lang="zh-CN" altLang="en-US" i="1">
                <a:solidFill>
                  <a:srgbClr val="CC0099"/>
                </a:solidFill>
              </a:rPr>
              <a:t>、</a:t>
            </a:r>
            <a:r>
              <a:rPr lang="en-US" altLang="zh-CN" i="1">
                <a:solidFill>
                  <a:srgbClr val="CC0099"/>
                </a:solidFill>
              </a:rPr>
              <a:t>B</a:t>
            </a:r>
            <a:r>
              <a:rPr lang="zh-CN" altLang="en-US">
                <a:solidFill>
                  <a:srgbClr val="CC0099"/>
                </a:solidFill>
                <a:latin typeface="宋体" panose="02010600030101010101" pitchFamily="2" charset="-122"/>
              </a:rPr>
              <a:t>相互独立</a:t>
            </a:r>
            <a:r>
              <a:rPr lang="en-US" altLang="zh-CN">
                <a:solidFill>
                  <a:srgbClr val="CC0099"/>
                </a:solidFill>
                <a:latin typeface="宋体" panose="02010600030101010101" pitchFamily="2" charset="-122"/>
              </a:rPr>
              <a:t>,</a:t>
            </a:r>
            <a:endParaRPr lang="en-US" altLang="zh-CN">
              <a:solidFill>
                <a:srgbClr val="CC0099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1847850" y="2393950"/>
          <a:ext cx="3937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Equation" r:id="rId3" imgW="94488000" imgH="10058400" progId="Equation.3">
                  <p:embed/>
                </p:oleObj>
              </mc:Choice>
              <mc:Fallback>
                <p:oleObj name="Equation" r:id="rId3" imgW="94488000" imgH="10058400" progId="Equation.3">
                  <p:embed/>
                  <p:pic>
                    <p:nvPicPr>
                      <p:cNvPr id="0" name="图片 1013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393950"/>
                        <a:ext cx="39370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5" name="Object 7"/>
          <p:cNvGraphicFramePr>
            <a:graphicFrameLocks noChangeAspect="1"/>
          </p:cNvGraphicFramePr>
          <p:nvPr/>
        </p:nvGraphicFramePr>
        <p:xfrm>
          <a:off x="1892300" y="3079750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5" imgW="36880800" imgH="10363200" progId="Equation.3">
                  <p:embed/>
                </p:oleObj>
              </mc:Choice>
              <mc:Fallback>
                <p:oleObj name="Equation" r:id="rId5" imgW="36880800" imgH="10363200" progId="Equation.3">
                  <p:embed/>
                  <p:pic>
                    <p:nvPicPr>
                      <p:cNvPr id="0" name="图片 1013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2300" y="3079750"/>
                        <a:ext cx="15367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505200" y="3048000"/>
            <a:ext cx="2622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即</a:t>
            </a:r>
            <a:r>
              <a:rPr lang="en-US" altLang="zh-CN" i="1"/>
              <a:t>A</a:t>
            </a:r>
            <a:r>
              <a:rPr lang="zh-CN" altLang="en-US" i="1"/>
              <a:t>、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不互斥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828800" y="3733800"/>
            <a:ext cx="2265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99"/>
                </a:solidFill>
                <a:latin typeface="宋体" panose="02010600030101010101" pitchFamily="2" charset="-122"/>
              </a:rPr>
              <a:t>若</a:t>
            </a:r>
            <a:r>
              <a:rPr lang="en-US" altLang="zh-CN" i="1">
                <a:solidFill>
                  <a:srgbClr val="CC0099"/>
                </a:solidFill>
              </a:rPr>
              <a:t>A</a:t>
            </a:r>
            <a:r>
              <a:rPr lang="zh-CN" altLang="en-US" i="1">
                <a:solidFill>
                  <a:srgbClr val="CC0099"/>
                </a:solidFill>
              </a:rPr>
              <a:t>、</a:t>
            </a:r>
            <a:r>
              <a:rPr lang="en-US" altLang="zh-CN" i="1">
                <a:solidFill>
                  <a:srgbClr val="CC0099"/>
                </a:solidFill>
              </a:rPr>
              <a:t>B</a:t>
            </a:r>
            <a:r>
              <a:rPr lang="zh-CN" altLang="en-US">
                <a:solidFill>
                  <a:srgbClr val="CC0099"/>
                </a:solidFill>
                <a:latin typeface="宋体" panose="02010600030101010101" pitchFamily="2" charset="-122"/>
              </a:rPr>
              <a:t>互斥</a:t>
            </a:r>
            <a:r>
              <a:rPr lang="en-US" altLang="zh-CN">
                <a:solidFill>
                  <a:srgbClr val="CC0099"/>
                </a:solidFill>
                <a:latin typeface="宋体" panose="02010600030101010101" pitchFamily="2" charset="-122"/>
              </a:rPr>
              <a:t>,</a:t>
            </a:r>
            <a:endParaRPr lang="en-US" altLang="zh-CN">
              <a:solidFill>
                <a:srgbClr val="CC0099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1905000" y="4481513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Equation" r:id="rId7" imgW="36576000" imgH="10363200" progId="Equation.3">
                  <p:embed/>
                </p:oleObj>
              </mc:Choice>
              <mc:Fallback>
                <p:oleObj name="Equation" r:id="rId7" imgW="36576000" imgH="10363200" progId="Equation.3">
                  <p:embed/>
                  <p:pic>
                    <p:nvPicPr>
                      <p:cNvPr id="0" name="图片 1013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4481513"/>
                        <a:ext cx="15240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3810000" y="4519613"/>
          <a:ext cx="200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9" imgW="48158400" imgH="10058400" progId="Equation.3">
                  <p:embed/>
                </p:oleObj>
              </mc:Choice>
              <mc:Fallback>
                <p:oleObj name="Equation" r:id="rId9" imgW="48158400" imgH="10058400" progId="Equation.3">
                  <p:embed/>
                  <p:pic>
                    <p:nvPicPr>
                      <p:cNvPr id="0" name="图片 1013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0" y="4519613"/>
                        <a:ext cx="20066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0" name="Object 12"/>
          <p:cNvGraphicFramePr>
            <a:graphicFrameLocks noChangeAspect="1"/>
          </p:cNvGraphicFramePr>
          <p:nvPr/>
        </p:nvGraphicFramePr>
        <p:xfrm>
          <a:off x="1905000" y="5205413"/>
          <a:ext cx="255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Equation" r:id="rId11" imgW="61264800" imgH="10058400" progId="Equation.3">
                  <p:embed/>
                </p:oleObj>
              </mc:Choice>
              <mc:Fallback>
                <p:oleObj name="Equation" r:id="rId11" imgW="61264800" imgH="10058400" progId="Equation.3">
                  <p:embed/>
                  <p:pic>
                    <p:nvPicPr>
                      <p:cNvPr id="0" name="图片 1013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5000" y="5205413"/>
                        <a:ext cx="25527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1752600" y="5805488"/>
            <a:ext cx="51228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en-US" altLang="zh-CN" i="1"/>
              <a:t>A</a:t>
            </a:r>
            <a:r>
              <a:rPr lang="zh-CN" altLang="en-US" i="1"/>
              <a:t>、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相互独立的定义相矛盾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24947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8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9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0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 build="p"/>
      <p:bldP spid="124932" grpId="0" autoUpdateAnimBg="0" build="p"/>
      <p:bldP spid="124933" grpId="0" autoUpdateAnimBg="0" build="p"/>
      <p:bldP spid="124936" grpId="0" autoUpdateAnimBg="0" build="p"/>
      <p:bldP spid="124937" grpId="0" autoUpdateAnimBg="0" build="p"/>
      <p:bldP spid="124941" grpId="0" autoUpdateAnimBg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95288" y="1447800"/>
            <a:ext cx="8353425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3200"/>
              <a:t>       </a:t>
            </a:r>
            <a:r>
              <a:rPr lang="zh-CN" altLang="en-US" sz="3200"/>
              <a:t>设</a:t>
            </a:r>
            <a:r>
              <a:rPr lang="en-US" altLang="zh-CN" sz="3200" i="1"/>
              <a:t>A</a:t>
            </a:r>
            <a:r>
              <a:rPr lang="en-US" altLang="zh-CN" sz="3200"/>
              <a:t>, </a:t>
            </a:r>
            <a:r>
              <a:rPr lang="en-US" altLang="zh-CN" sz="3200" i="1"/>
              <a:t>B</a:t>
            </a:r>
            <a:r>
              <a:rPr lang="zh-CN" altLang="en-US" sz="3200"/>
              <a:t>为互斥事件，且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)&gt;0,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B</a:t>
            </a:r>
            <a:r>
              <a:rPr lang="en-US" altLang="zh-CN" sz="3200"/>
              <a:t>)&gt;0,</a:t>
            </a:r>
            <a:endParaRPr lang="en-US" altLang="zh-CN" sz="3200"/>
          </a:p>
          <a:p>
            <a:r>
              <a:rPr lang="zh-CN" altLang="en-US" sz="3200"/>
              <a:t>下面四个结论中，正确的是：</a:t>
            </a:r>
            <a:endParaRPr lang="zh-CN" altLang="en-US" sz="32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50825" y="260350"/>
            <a:ext cx="8497888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/>
              <a:t>        </a:t>
            </a:r>
            <a:r>
              <a:rPr lang="zh-CN" altLang="en-US" sz="3200"/>
              <a:t>前面我们看到独立与互斥的区别和联系，请看下列两个练习。</a:t>
            </a:r>
            <a:endParaRPr lang="zh-CN" altLang="en-US" sz="320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55650" y="2565400"/>
            <a:ext cx="76327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3200"/>
              <a:t>1.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B</a:t>
            </a:r>
            <a:r>
              <a:rPr lang="en-US" altLang="zh-CN" sz="3200"/>
              <a:t>|</a:t>
            </a:r>
            <a:r>
              <a:rPr lang="en-US" altLang="zh-CN" sz="3200" i="1"/>
              <a:t>A</a:t>
            </a:r>
            <a:r>
              <a:rPr lang="en-US" altLang="zh-CN" sz="3200"/>
              <a:t>)&gt;0</a:t>
            </a:r>
            <a:r>
              <a:rPr lang="zh-CN" altLang="en-US" sz="3200"/>
              <a:t>，            </a:t>
            </a:r>
            <a:r>
              <a:rPr lang="en-US" altLang="zh-CN" sz="3200"/>
              <a:t>2.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|</a:t>
            </a:r>
            <a:r>
              <a:rPr lang="en-US" altLang="zh-CN" sz="3200" i="1"/>
              <a:t>B</a:t>
            </a:r>
            <a:r>
              <a:rPr lang="en-US" altLang="zh-CN" sz="3200"/>
              <a:t>)=P(A)</a:t>
            </a:r>
            <a:r>
              <a:rPr lang="zh-CN" altLang="en-US" sz="3200"/>
              <a:t>，</a:t>
            </a:r>
            <a:endParaRPr lang="zh-CN" altLang="en-US" sz="3200"/>
          </a:p>
          <a:p>
            <a:r>
              <a:rPr lang="en-US" altLang="zh-CN" sz="3200"/>
              <a:t>3.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|</a:t>
            </a:r>
            <a:r>
              <a:rPr lang="en-US" altLang="zh-CN" sz="3200" i="1"/>
              <a:t>B</a:t>
            </a:r>
            <a:r>
              <a:rPr lang="en-US" altLang="zh-CN" sz="3200"/>
              <a:t>)=0</a:t>
            </a:r>
            <a:r>
              <a:rPr lang="zh-CN" altLang="en-US" sz="3200"/>
              <a:t>，            </a:t>
            </a:r>
            <a:r>
              <a:rPr lang="en-US" altLang="zh-CN" sz="3200"/>
              <a:t>4.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AB</a:t>
            </a:r>
            <a:r>
              <a:rPr lang="en-US" altLang="zh-CN" sz="3200"/>
              <a:t>)=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)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B</a:t>
            </a:r>
            <a:r>
              <a:rPr lang="en-US" altLang="zh-CN" sz="3200"/>
              <a:t>)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145413" name="Freeform 5"/>
          <p:cNvSpPr/>
          <p:nvPr/>
        </p:nvSpPr>
        <p:spPr bwMode="auto">
          <a:xfrm>
            <a:off x="3505200" y="3124200"/>
            <a:ext cx="685800" cy="393700"/>
          </a:xfrm>
          <a:custGeom>
            <a:avLst/>
            <a:gdLst>
              <a:gd name="T0" fmla="*/ 0 w 432"/>
              <a:gd name="T1" fmla="*/ 48 h 248"/>
              <a:gd name="T2" fmla="*/ 96 w 432"/>
              <a:gd name="T3" fmla="*/ 240 h 248"/>
              <a:gd name="T4" fmla="*/ 336 w 432"/>
              <a:gd name="T5" fmla="*/ 96 h 248"/>
              <a:gd name="T6" fmla="*/ 432 w 432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48"/>
              <a:gd name="T14" fmla="*/ 432 w 432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48">
                <a:moveTo>
                  <a:pt x="0" y="48"/>
                </a:moveTo>
                <a:cubicBezTo>
                  <a:pt x="20" y="140"/>
                  <a:pt x="40" y="232"/>
                  <a:pt x="96" y="240"/>
                </a:cubicBezTo>
                <a:cubicBezTo>
                  <a:pt x="152" y="248"/>
                  <a:pt x="280" y="136"/>
                  <a:pt x="336" y="96"/>
                </a:cubicBezTo>
                <a:cubicBezTo>
                  <a:pt x="392" y="56"/>
                  <a:pt x="416" y="16"/>
                  <a:pt x="432" y="0"/>
                </a:cubicBezTo>
              </a:path>
            </a:pathLst>
          </a:custGeom>
          <a:noFill/>
          <a:ln w="50800" cap="flat" cmpd="sng">
            <a:solidFill>
              <a:srgbClr val="FF33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95288" y="3733800"/>
            <a:ext cx="8208962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3200"/>
              <a:t>        </a:t>
            </a:r>
            <a:r>
              <a:rPr lang="zh-CN" altLang="en-US" sz="3200"/>
              <a:t>设</a:t>
            </a:r>
            <a:r>
              <a:rPr lang="en-US" altLang="zh-CN" sz="3200" i="1"/>
              <a:t>A</a:t>
            </a:r>
            <a:r>
              <a:rPr lang="en-US" altLang="zh-CN" sz="3200"/>
              <a:t>, </a:t>
            </a:r>
            <a:r>
              <a:rPr lang="en-US" altLang="zh-CN" sz="3200" i="1"/>
              <a:t>B</a:t>
            </a:r>
            <a:r>
              <a:rPr lang="zh-CN" altLang="en-US" sz="3200"/>
              <a:t>为独立事件，且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)&gt;0,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B</a:t>
            </a:r>
            <a:r>
              <a:rPr lang="en-US" altLang="zh-CN" sz="3200"/>
              <a:t>)&gt;0,</a:t>
            </a:r>
            <a:endParaRPr lang="en-US" altLang="zh-CN" sz="3200"/>
          </a:p>
          <a:p>
            <a:r>
              <a:rPr lang="zh-CN" altLang="en-US" sz="3200"/>
              <a:t>下面四个结论中，正确的是：</a:t>
            </a:r>
            <a:endParaRPr lang="zh-CN" altLang="en-US" sz="3200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046163" y="4875213"/>
            <a:ext cx="748665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3200"/>
              <a:t>1.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B</a:t>
            </a:r>
            <a:r>
              <a:rPr lang="en-US" altLang="zh-CN" sz="3200"/>
              <a:t>|</a:t>
            </a:r>
            <a:r>
              <a:rPr lang="en-US" altLang="zh-CN" sz="3200" i="1"/>
              <a:t>A</a:t>
            </a:r>
            <a:r>
              <a:rPr lang="en-US" altLang="zh-CN" sz="3200"/>
              <a:t>)&gt;0</a:t>
            </a:r>
            <a:r>
              <a:rPr lang="zh-CN" altLang="en-US" sz="3200"/>
              <a:t>，           </a:t>
            </a:r>
            <a:r>
              <a:rPr lang="en-US" altLang="zh-CN" sz="3200"/>
              <a:t>2.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|</a:t>
            </a:r>
            <a:r>
              <a:rPr lang="en-US" altLang="zh-CN" sz="3200" i="1"/>
              <a:t>B</a:t>
            </a:r>
            <a:r>
              <a:rPr lang="en-US" altLang="zh-CN" sz="3200"/>
              <a:t>)=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)</a:t>
            </a:r>
            <a:r>
              <a:rPr lang="zh-CN" altLang="en-US" sz="3200"/>
              <a:t>，</a:t>
            </a:r>
            <a:endParaRPr lang="zh-CN" altLang="en-US" sz="3200"/>
          </a:p>
          <a:p>
            <a:r>
              <a:rPr lang="en-US" altLang="zh-CN" sz="3200"/>
              <a:t>3.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|</a:t>
            </a:r>
            <a:r>
              <a:rPr lang="en-US" altLang="zh-CN" sz="3200" i="1"/>
              <a:t>B</a:t>
            </a:r>
            <a:r>
              <a:rPr lang="en-US" altLang="zh-CN" sz="3200"/>
              <a:t>)=0 </a:t>
            </a:r>
            <a:r>
              <a:rPr lang="zh-CN" altLang="en-US" sz="3200"/>
              <a:t>，          </a:t>
            </a:r>
            <a:r>
              <a:rPr lang="en-US" altLang="zh-CN" sz="3200"/>
              <a:t>4. 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AB</a:t>
            </a:r>
            <a:r>
              <a:rPr lang="en-US" altLang="zh-CN" sz="3200"/>
              <a:t>)=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A</a:t>
            </a:r>
            <a:r>
              <a:rPr lang="en-US" altLang="zh-CN" sz="3200"/>
              <a:t>)</a:t>
            </a:r>
            <a:r>
              <a:rPr lang="en-US" altLang="zh-CN" sz="3200" i="1"/>
              <a:t>P</a:t>
            </a:r>
            <a:r>
              <a:rPr lang="en-US" altLang="zh-CN" sz="3200"/>
              <a:t>(</a:t>
            </a:r>
            <a:r>
              <a:rPr lang="en-US" altLang="zh-CN" sz="3200" i="1"/>
              <a:t>B</a:t>
            </a:r>
            <a:r>
              <a:rPr lang="en-US" altLang="zh-CN" sz="3200"/>
              <a:t>)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145416" name="Freeform 8"/>
          <p:cNvSpPr/>
          <p:nvPr/>
        </p:nvSpPr>
        <p:spPr bwMode="auto">
          <a:xfrm>
            <a:off x="3276600" y="4953000"/>
            <a:ext cx="685800" cy="393700"/>
          </a:xfrm>
          <a:custGeom>
            <a:avLst/>
            <a:gdLst>
              <a:gd name="T0" fmla="*/ 0 w 432"/>
              <a:gd name="T1" fmla="*/ 48 h 248"/>
              <a:gd name="T2" fmla="*/ 96 w 432"/>
              <a:gd name="T3" fmla="*/ 240 h 248"/>
              <a:gd name="T4" fmla="*/ 336 w 432"/>
              <a:gd name="T5" fmla="*/ 96 h 248"/>
              <a:gd name="T6" fmla="*/ 432 w 432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48"/>
              <a:gd name="T14" fmla="*/ 432 w 432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48">
                <a:moveTo>
                  <a:pt x="0" y="48"/>
                </a:moveTo>
                <a:cubicBezTo>
                  <a:pt x="20" y="140"/>
                  <a:pt x="40" y="232"/>
                  <a:pt x="96" y="240"/>
                </a:cubicBezTo>
                <a:cubicBezTo>
                  <a:pt x="152" y="248"/>
                  <a:pt x="280" y="136"/>
                  <a:pt x="336" y="96"/>
                </a:cubicBezTo>
                <a:cubicBezTo>
                  <a:pt x="392" y="56"/>
                  <a:pt x="416" y="16"/>
                  <a:pt x="432" y="0"/>
                </a:cubicBezTo>
              </a:path>
            </a:pathLst>
          </a:custGeom>
          <a:noFill/>
          <a:ln w="50800" cap="flat" cmpd="sng">
            <a:solidFill>
              <a:srgbClr val="FF33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5417" name="Freeform 9"/>
          <p:cNvSpPr/>
          <p:nvPr/>
        </p:nvSpPr>
        <p:spPr bwMode="auto">
          <a:xfrm>
            <a:off x="7162800" y="4876800"/>
            <a:ext cx="685800" cy="393700"/>
          </a:xfrm>
          <a:custGeom>
            <a:avLst/>
            <a:gdLst>
              <a:gd name="T0" fmla="*/ 0 w 432"/>
              <a:gd name="T1" fmla="*/ 48 h 248"/>
              <a:gd name="T2" fmla="*/ 96 w 432"/>
              <a:gd name="T3" fmla="*/ 240 h 248"/>
              <a:gd name="T4" fmla="*/ 336 w 432"/>
              <a:gd name="T5" fmla="*/ 96 h 248"/>
              <a:gd name="T6" fmla="*/ 432 w 432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48"/>
              <a:gd name="T14" fmla="*/ 432 w 432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48">
                <a:moveTo>
                  <a:pt x="0" y="48"/>
                </a:moveTo>
                <a:cubicBezTo>
                  <a:pt x="20" y="140"/>
                  <a:pt x="40" y="232"/>
                  <a:pt x="96" y="240"/>
                </a:cubicBezTo>
                <a:cubicBezTo>
                  <a:pt x="152" y="248"/>
                  <a:pt x="280" y="136"/>
                  <a:pt x="336" y="96"/>
                </a:cubicBezTo>
                <a:cubicBezTo>
                  <a:pt x="392" y="56"/>
                  <a:pt x="416" y="16"/>
                  <a:pt x="432" y="0"/>
                </a:cubicBezTo>
              </a:path>
            </a:pathLst>
          </a:custGeom>
          <a:noFill/>
          <a:ln w="50800" cap="flat" cmpd="sng">
            <a:solidFill>
              <a:srgbClr val="FF33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5418" name="Freeform 10"/>
          <p:cNvSpPr/>
          <p:nvPr/>
        </p:nvSpPr>
        <p:spPr bwMode="auto">
          <a:xfrm>
            <a:off x="7696200" y="5334000"/>
            <a:ext cx="685800" cy="393700"/>
          </a:xfrm>
          <a:custGeom>
            <a:avLst/>
            <a:gdLst>
              <a:gd name="T0" fmla="*/ 0 w 432"/>
              <a:gd name="T1" fmla="*/ 48 h 248"/>
              <a:gd name="T2" fmla="*/ 96 w 432"/>
              <a:gd name="T3" fmla="*/ 240 h 248"/>
              <a:gd name="T4" fmla="*/ 336 w 432"/>
              <a:gd name="T5" fmla="*/ 96 h 248"/>
              <a:gd name="T6" fmla="*/ 432 w 432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48"/>
              <a:gd name="T14" fmla="*/ 432 w 432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48">
                <a:moveTo>
                  <a:pt x="0" y="48"/>
                </a:moveTo>
                <a:cubicBezTo>
                  <a:pt x="20" y="140"/>
                  <a:pt x="40" y="232"/>
                  <a:pt x="96" y="240"/>
                </a:cubicBezTo>
                <a:cubicBezTo>
                  <a:pt x="152" y="248"/>
                  <a:pt x="280" y="136"/>
                  <a:pt x="336" y="96"/>
                </a:cubicBezTo>
                <a:cubicBezTo>
                  <a:pt x="392" y="56"/>
                  <a:pt x="416" y="16"/>
                  <a:pt x="432" y="0"/>
                </a:cubicBezTo>
              </a:path>
            </a:pathLst>
          </a:custGeom>
          <a:noFill/>
          <a:ln w="50800" cap="flat" cmpd="sng">
            <a:solidFill>
              <a:srgbClr val="FF33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45411" grpId="0" autoUpdateAnimBg="0"/>
      <p:bldP spid="145412" grpId="0" autoUpdateAnimBg="0"/>
      <p:bldP spid="145413" grpId="0" animBg="1"/>
      <p:bldP spid="145414" grpId="0" autoUpdateAnimBg="0"/>
      <p:bldP spid="145415" grpId="0" autoUpdateAnimBg="0"/>
      <p:bldP spid="145416" grpId="0" animBg="1"/>
      <p:bldP spid="145417" grpId="0" animBg="1"/>
      <p:bldP spid="14541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36861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二、</a:t>
            </a:r>
            <a:r>
              <a:rPr lang="en-US" altLang="zh-CN" i="1">
                <a:solidFill>
                  <a:srgbClr val="CC0000"/>
                </a:solidFill>
              </a:rPr>
              <a:t>n</a:t>
            </a:r>
            <a:r>
              <a:rPr lang="zh-CN" altLang="en-US">
                <a:solidFill>
                  <a:srgbClr val="CC0000"/>
                </a:solidFill>
              </a:rPr>
              <a:t>个事件的独立性 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1106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定义</a:t>
            </a:r>
            <a:r>
              <a:rPr lang="en-US" altLang="zh-CN">
                <a:solidFill>
                  <a:srgbClr val="FF0000"/>
                </a:solidFill>
              </a:rPr>
              <a:t>: 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393700" y="1433513"/>
          <a:ext cx="7912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1" name="Equation" r:id="rId1" imgW="189890400" imgH="52425600" progId="Equation.3">
                  <p:embed/>
                </p:oleObj>
              </mc:Choice>
              <mc:Fallback>
                <p:oleObj name="Equation" r:id="rId1" imgW="189890400" imgH="52425600" progId="Equation.3">
                  <p:embed/>
                  <p:pic>
                    <p:nvPicPr>
                      <p:cNvPr id="0" name="图片 1024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3700" y="1433513"/>
                        <a:ext cx="7912100" cy="218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81000" y="3938588"/>
            <a:ext cx="72342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比如三个事件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、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、</a:t>
            </a:r>
            <a:r>
              <a:rPr lang="en-US" altLang="zh-CN" i="1"/>
              <a:t>C</a:t>
            </a:r>
            <a:r>
              <a:rPr lang="zh-CN" altLang="en-US">
                <a:latin typeface="宋体" panose="02010600030101010101" pitchFamily="2" charset="-122"/>
              </a:rPr>
              <a:t>相互独立，必须满足</a:t>
            </a:r>
            <a:r>
              <a:rPr lang="en-US" altLang="zh-CN">
                <a:latin typeface="宋体" panose="02010600030101010101" pitchFamily="2" charset="-122"/>
              </a:rPr>
              <a:t>: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533400" y="4710113"/>
          <a:ext cx="307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Equation" r:id="rId3" imgW="73761600" imgH="9448800" progId="Equation.3">
                  <p:embed/>
                </p:oleObj>
              </mc:Choice>
              <mc:Fallback>
                <p:oleObj name="Equation" r:id="rId3" imgW="73761600" imgH="9448800" progId="Equation.3">
                  <p:embed/>
                  <p:pic>
                    <p:nvPicPr>
                      <p:cNvPr id="0" name="图片 1024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710113"/>
                        <a:ext cx="30734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962400" y="4710113"/>
          <a:ext cx="308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Equation" r:id="rId5" imgW="74066400" imgH="9448800" progId="Equation.3">
                  <p:embed/>
                </p:oleObj>
              </mc:Choice>
              <mc:Fallback>
                <p:oleObj name="Equation" r:id="rId5" imgW="74066400" imgH="9448800" progId="Equation.3">
                  <p:embed/>
                  <p:pic>
                    <p:nvPicPr>
                      <p:cNvPr id="0" name="图片 1024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4710113"/>
                        <a:ext cx="3086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520700" y="5383213"/>
          <a:ext cx="309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Equation" r:id="rId7" imgW="74371200" imgH="9448800" progId="Equation.3">
                  <p:embed/>
                </p:oleObj>
              </mc:Choice>
              <mc:Fallback>
                <p:oleObj name="Equation" r:id="rId7" imgW="74371200" imgH="9448800" progId="Equation.3">
                  <p:embed/>
                  <p:pic>
                    <p:nvPicPr>
                      <p:cNvPr id="0" name="图片 1024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5383213"/>
                        <a:ext cx="30988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3962400" y="5395913"/>
          <a:ext cx="411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Equation" r:id="rId9" imgW="98755200" imgH="9448800" progId="Equation.3">
                  <p:embed/>
                </p:oleObj>
              </mc:Choice>
              <mc:Fallback>
                <p:oleObj name="Equation" r:id="rId9" imgW="98755200" imgH="9448800" progId="Equation.3">
                  <p:embed/>
                  <p:pic>
                    <p:nvPicPr>
                      <p:cNvPr id="0" name="图片 10240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62400" y="5395913"/>
                        <a:ext cx="41148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65125" y="5911850"/>
            <a:ext cx="7864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80"/>
                </a:solidFill>
                <a:latin typeface="宋体" panose="02010600030101010101" pitchFamily="2" charset="-122"/>
              </a:rPr>
              <a:t>注意：两两独立的一组事件，并不一定相互独立</a:t>
            </a:r>
            <a:r>
              <a:rPr lang="en-US" altLang="zh-CN">
                <a:solidFill>
                  <a:srgbClr val="FF0080"/>
                </a:solidFill>
                <a:latin typeface="宋体" panose="02010600030101010101" pitchFamily="2" charset="-122"/>
              </a:rPr>
              <a:t>.</a:t>
            </a:r>
            <a:endParaRPr lang="en-US" altLang="zh-CN"/>
          </a:p>
        </p:txBody>
      </p:sp>
      <p:sp>
        <p:nvSpPr>
          <p:cNvPr id="125966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7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9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 build="p"/>
      <p:bldP spid="125957" grpId="0" autoUpdateAnimBg="0" build="p"/>
      <p:bldP spid="2" grpId="0" autoUpdateAnimBg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1" name="Text Box 2"/>
          <p:cNvSpPr txBox="1">
            <a:spLocks noChangeArrowheads="1"/>
          </p:cNvSpPr>
          <p:nvPr/>
        </p:nvSpPr>
        <p:spPr bwMode="auto">
          <a:xfrm>
            <a:off x="266700" y="242888"/>
            <a:ext cx="3098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3. </a:t>
            </a:r>
            <a:r>
              <a:rPr lang="zh-CN" altLang="en-US">
                <a:solidFill>
                  <a:srgbClr val="FF0000"/>
                </a:solidFill>
              </a:rPr>
              <a:t>事件的积 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</a:rPr>
              <a:t>或交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828675"/>
            <a:ext cx="82724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两个事件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、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同时发生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的事件，称为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的交，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记为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206500" y="1346200"/>
          <a:ext cx="511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1" imgW="122834400" imgH="10058400" progId="Equation.3">
                  <p:embed/>
                </p:oleObj>
              </mc:Choice>
              <mc:Fallback>
                <p:oleObj name="Equation" r:id="rId1" imgW="122834400" imgH="10058400" progId="Equation.3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06500" y="1346200"/>
                        <a:ext cx="51181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410200" y="2141538"/>
            <a:ext cx="35052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486400" y="2598738"/>
            <a:ext cx="2362200" cy="16002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239000" y="2217738"/>
            <a:ext cx="14478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6" name="Arc 8"/>
          <p:cNvSpPr/>
          <p:nvPr/>
        </p:nvSpPr>
        <p:spPr bwMode="auto">
          <a:xfrm>
            <a:off x="7315200" y="2751138"/>
            <a:ext cx="457200" cy="6096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609600 h 21600"/>
              <a:gd name="T4" fmla="*/ 0 w 21600"/>
              <a:gd name="T5" fmla="*/ 609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7" name="Arc 9"/>
          <p:cNvSpPr/>
          <p:nvPr/>
        </p:nvSpPr>
        <p:spPr bwMode="auto">
          <a:xfrm flipV="1">
            <a:off x="7366000" y="3284538"/>
            <a:ext cx="406400" cy="762000"/>
          </a:xfrm>
          <a:custGeom>
            <a:avLst/>
            <a:gdLst>
              <a:gd name="T0" fmla="*/ 0 w 23054"/>
              <a:gd name="T1" fmla="*/ 1729 h 21600"/>
              <a:gd name="T2" fmla="*/ 406400 w 23054"/>
              <a:gd name="T3" fmla="*/ 762000 h 21600"/>
              <a:gd name="T4" fmla="*/ 25631 w 23054"/>
              <a:gd name="T5" fmla="*/ 762000 h 21600"/>
              <a:gd name="T6" fmla="*/ 0 60000 65536"/>
              <a:gd name="T7" fmla="*/ 0 60000 65536"/>
              <a:gd name="T8" fmla="*/ 0 60000 65536"/>
              <a:gd name="T9" fmla="*/ 0 w 23054"/>
              <a:gd name="T10" fmla="*/ 0 h 21600"/>
              <a:gd name="T11" fmla="*/ 23054 w 230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54" h="21600" fill="none" extrusionOk="0">
                <a:moveTo>
                  <a:pt x="-1" y="48"/>
                </a:moveTo>
                <a:cubicBezTo>
                  <a:pt x="483" y="16"/>
                  <a:pt x="968" y="-1"/>
                  <a:pt x="1454" y="0"/>
                </a:cubicBezTo>
                <a:cubicBezTo>
                  <a:pt x="13383" y="0"/>
                  <a:pt x="23054" y="9670"/>
                  <a:pt x="23054" y="21600"/>
                </a:cubicBezTo>
              </a:path>
              <a:path w="23054" h="21600" stroke="0" extrusionOk="0">
                <a:moveTo>
                  <a:pt x="-1" y="48"/>
                </a:moveTo>
                <a:cubicBezTo>
                  <a:pt x="483" y="16"/>
                  <a:pt x="968" y="-1"/>
                  <a:pt x="1454" y="0"/>
                </a:cubicBezTo>
                <a:cubicBezTo>
                  <a:pt x="13383" y="0"/>
                  <a:pt x="23054" y="9670"/>
                  <a:pt x="23054" y="21600"/>
                </a:cubicBezTo>
                <a:lnTo>
                  <a:pt x="145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7467600" y="3360738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5435600" y="2205038"/>
          <a:ext cx="3921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6705600" imgH="7620000" progId="Equation.3">
                  <p:embed/>
                </p:oleObj>
              </mc:Choice>
              <mc:Fallback>
                <p:oleObj name="Equation" r:id="rId3" imgW="6705600" imgH="7620000" progId="Equation.3">
                  <p:embed/>
                  <p:pic>
                    <p:nvPicPr>
                      <p:cNvPr id="0" name="图片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5600" y="2205038"/>
                        <a:ext cx="392113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6032500" y="3284538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5181600" imgH="5181600" progId="Equation.3">
                  <p:embed/>
                </p:oleObj>
              </mc:Choice>
              <mc:Fallback>
                <p:oleObj name="Equation" r:id="rId5" imgW="5181600" imgH="5181600" progId="Equation.3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500" y="3284538"/>
                        <a:ext cx="4318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7937500" y="3132138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5181600" imgH="5181600" progId="Equation.3">
                  <p:embed/>
                </p:oleObj>
              </mc:Choice>
              <mc:Fallback>
                <p:oleObj name="Equation" r:id="rId7" imgW="5181600" imgH="5181600" progId="Equation.3">
                  <p:embed/>
                  <p:pic>
                    <p:nvPicPr>
                      <p:cNvPr id="0" name="图片 112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7500" y="3132138"/>
                        <a:ext cx="4318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7010400" y="5113338"/>
          <a:ext cx="9144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14630400" imgH="6096000" progId="Equation.3">
                  <p:embed/>
                </p:oleObj>
              </mc:Choice>
              <mc:Fallback>
                <p:oleObj name="Equation" r:id="rId9" imgW="14630400" imgH="6096000" progId="Equation.3">
                  <p:embed/>
                  <p:pic>
                    <p:nvPicPr>
                      <p:cNvPr id="0" name="图片 112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0400" y="5113338"/>
                        <a:ext cx="914400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04800" y="1981200"/>
            <a:ext cx="5153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</a:t>
            </a:r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中令</a:t>
            </a:r>
            <a:r>
              <a:rPr lang="en-US" altLang="zh-CN" i="1"/>
              <a:t>A</a:t>
            </a:r>
            <a:r>
              <a:rPr lang="en-US" altLang="zh-CN"/>
              <a:t>=“</a:t>
            </a:r>
            <a:r>
              <a:rPr lang="zh-CN" altLang="en-US">
                <a:latin typeface="宋体" panose="02010600030101010101" pitchFamily="2" charset="-122"/>
              </a:rPr>
              <a:t>取得一数为奇数</a:t>
            </a:r>
            <a:r>
              <a:rPr lang="zh-CN" altLang="en-US"/>
              <a:t>” </a:t>
            </a:r>
            <a:endParaRPr lang="zh-CN" alt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905000" y="2590800"/>
            <a:ext cx="33004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/>
              <a:t>=“</a:t>
            </a:r>
            <a:r>
              <a:rPr lang="zh-CN" altLang="en-US">
                <a:latin typeface="宋体" panose="02010600030101010101" pitchFamily="2" charset="-122"/>
              </a:rPr>
              <a:t>取得一数大于</a:t>
            </a:r>
            <a:r>
              <a:rPr lang="en-US" altLang="zh-CN"/>
              <a:t>5”</a:t>
            </a:r>
            <a:endParaRPr lang="en-US" altLang="zh-CN"/>
          </a:p>
        </p:txBody>
      </p:sp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524000" y="3295650"/>
          <a:ext cx="203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1" imgW="48768000" imgH="10058400" progId="Equation.3">
                  <p:embed/>
                </p:oleObj>
              </mc:Choice>
              <mc:Fallback>
                <p:oleObj name="Equation" r:id="rId11" imgW="48768000" imgH="10058400" progId="Equation.3">
                  <p:embed/>
                  <p:pic>
                    <p:nvPicPr>
                      <p:cNvPr id="0" name="图片 1126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4000" y="3295650"/>
                        <a:ext cx="20320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81000" y="3886200"/>
            <a:ext cx="14636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显然有</a:t>
            </a:r>
            <a:r>
              <a:rPr lang="en-US" altLang="zh-CN"/>
              <a:t>: </a:t>
            </a:r>
            <a:endParaRPr lang="en-US" altLang="zh-CN"/>
          </a:p>
        </p:txBody>
      </p:sp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1822450" y="3971925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3" imgW="51206400" imgH="9753600" progId="Equation.3">
                  <p:embed/>
                </p:oleObj>
              </mc:Choice>
              <mc:Fallback>
                <p:oleObj name="Equation" r:id="rId13" imgW="51206400" imgH="9753600" progId="Equation.3">
                  <p:embed/>
                  <p:pic>
                    <p:nvPicPr>
                      <p:cNvPr id="0" name="图片 1127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2450" y="3971925"/>
                        <a:ext cx="21336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1854200" y="4581525"/>
          <a:ext cx="209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5" imgW="50292000" imgH="9753600" progId="Equation.3">
                  <p:embed/>
                </p:oleObj>
              </mc:Choice>
              <mc:Fallback>
                <p:oleObj name="Equation" r:id="rId15" imgW="50292000" imgH="9753600" progId="Equation.3">
                  <p:embed/>
                  <p:pic>
                    <p:nvPicPr>
                      <p:cNvPr id="0" name="图片 1127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54200" y="4581525"/>
                        <a:ext cx="20955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457200" y="4965700"/>
          <a:ext cx="5638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7" imgW="135331200" imgH="21640800" progId="Equation.3">
                  <p:embed/>
                </p:oleObj>
              </mc:Choice>
              <mc:Fallback>
                <p:oleObj name="Equation" r:id="rId17" imgW="135331200" imgH="21640800" progId="Equation.3">
                  <p:embed/>
                  <p:pic>
                    <p:nvPicPr>
                      <p:cNvPr id="0" name="图片 1127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7200" y="4965700"/>
                        <a:ext cx="5638800" cy="901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22"/>
          <p:cNvGraphicFramePr>
            <a:graphicFrameLocks noChangeAspect="1"/>
          </p:cNvGraphicFramePr>
          <p:nvPr/>
        </p:nvGraphicFramePr>
        <p:xfrm>
          <a:off x="431800" y="5803900"/>
          <a:ext cx="513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9" imgW="123139200" imgH="21640800" progId="Equation.3">
                  <p:embed/>
                </p:oleObj>
              </mc:Choice>
              <mc:Fallback>
                <p:oleObj name="Equation" r:id="rId19" imgW="123139200" imgH="21640800" progId="Equation.3">
                  <p:embed/>
                  <p:pic>
                    <p:nvPicPr>
                      <p:cNvPr id="0" name="图片 1127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1800" y="5803900"/>
                        <a:ext cx="5130800" cy="901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2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3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4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5" name="AutoShape 2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23" grpId="0" autoUpdateAnimBg="0" build="p"/>
      <p:bldP spid="17424" grpId="0" autoUpdateAnimBg="0" build="p"/>
      <p:bldP spid="17426" grpId="0" autoUpdateAnimBg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062913" cy="2836863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宋体" panose="02010600030101010101" pitchFamily="2" charset="-122"/>
              </a:rPr>
              <a:t>例</a:t>
            </a:r>
            <a:r>
              <a:rPr lang="en-US" altLang="zh-CN" sz="2800" b="1" smtClean="0">
                <a:latin typeface="宋体" panose="02010600030101010101" pitchFamily="2" charset="-122"/>
              </a:rPr>
              <a:t>:</a:t>
            </a:r>
            <a:r>
              <a:rPr lang="zh-CN" altLang="en-US" sz="2800" smtClean="0">
                <a:latin typeface="宋体" panose="02010600030101010101" pitchFamily="2" charset="-122"/>
              </a:rPr>
              <a:t>设袋中有</a:t>
            </a:r>
            <a:r>
              <a:rPr lang="en-US" altLang="zh-CN" sz="2800" smtClean="0">
                <a:latin typeface="宋体" panose="02010600030101010101" pitchFamily="2" charset="-122"/>
              </a:rPr>
              <a:t>4</a:t>
            </a:r>
            <a:r>
              <a:rPr lang="zh-CN" altLang="en-US" sz="2800" smtClean="0">
                <a:latin typeface="宋体" panose="02010600030101010101" pitchFamily="2" charset="-122"/>
              </a:rPr>
              <a:t>个球</a:t>
            </a:r>
            <a:r>
              <a:rPr lang="en-US" altLang="zh-CN" sz="2800" smtClean="0">
                <a:latin typeface="宋体" panose="02010600030101010101" pitchFamily="2" charset="-122"/>
              </a:rPr>
              <a:t>,</a:t>
            </a:r>
            <a:r>
              <a:rPr lang="zh-CN" altLang="en-US" sz="2800" smtClean="0">
                <a:latin typeface="宋体" panose="02010600030101010101" pitchFamily="2" charset="-122"/>
              </a:rPr>
              <a:t>其中</a:t>
            </a:r>
            <a:r>
              <a:rPr lang="en-US" altLang="zh-CN" sz="2800" smtClean="0">
                <a:latin typeface="宋体" panose="02010600030101010101" pitchFamily="2" charset="-122"/>
              </a:rPr>
              <a:t>1</a:t>
            </a:r>
            <a:r>
              <a:rPr lang="zh-CN" altLang="en-US" sz="2800" smtClean="0">
                <a:latin typeface="宋体" panose="02010600030101010101" pitchFamily="2" charset="-122"/>
              </a:rPr>
              <a:t>个涂成白色</a:t>
            </a:r>
            <a:r>
              <a:rPr lang="en-US" altLang="zh-CN" sz="2800" smtClean="0">
                <a:latin typeface="宋体" panose="02010600030101010101" pitchFamily="2" charset="-122"/>
              </a:rPr>
              <a:t>,1</a:t>
            </a:r>
            <a:r>
              <a:rPr lang="zh-CN" altLang="en-US" sz="2800" smtClean="0">
                <a:latin typeface="宋体" panose="02010600030101010101" pitchFamily="2" charset="-122"/>
              </a:rPr>
              <a:t>个涂成红色</a:t>
            </a:r>
            <a:r>
              <a:rPr lang="en-US" altLang="zh-CN" sz="2800" smtClean="0">
                <a:latin typeface="宋体" panose="02010600030101010101" pitchFamily="2" charset="-122"/>
              </a:rPr>
              <a:t>,1</a:t>
            </a:r>
            <a:r>
              <a:rPr lang="zh-CN" altLang="en-US" sz="2800" smtClean="0">
                <a:latin typeface="宋体" panose="02010600030101010101" pitchFamily="2" charset="-122"/>
              </a:rPr>
              <a:t>个涂成黄色</a:t>
            </a:r>
            <a:r>
              <a:rPr lang="en-US" altLang="zh-CN" sz="2800" smtClean="0">
                <a:latin typeface="宋体" panose="02010600030101010101" pitchFamily="2" charset="-122"/>
              </a:rPr>
              <a:t>,1</a:t>
            </a:r>
            <a:r>
              <a:rPr lang="zh-CN" altLang="en-US" sz="2800" smtClean="0">
                <a:latin typeface="宋体" panose="02010600030101010101" pitchFamily="2" charset="-122"/>
              </a:rPr>
              <a:t>个涂有白</a:t>
            </a:r>
            <a:r>
              <a:rPr lang="en-US" altLang="zh-CN" sz="2800" smtClean="0">
                <a:latin typeface="宋体" panose="02010600030101010101" pitchFamily="2" charset="-122"/>
              </a:rPr>
              <a:t>,</a:t>
            </a:r>
            <a:r>
              <a:rPr lang="zh-CN" altLang="en-US" sz="2800" smtClean="0">
                <a:latin typeface="宋体" panose="02010600030101010101" pitchFamily="2" charset="-122"/>
              </a:rPr>
              <a:t>红</a:t>
            </a:r>
            <a:r>
              <a:rPr lang="en-US" altLang="zh-CN" sz="2800" smtClean="0">
                <a:latin typeface="宋体" panose="02010600030101010101" pitchFamily="2" charset="-122"/>
              </a:rPr>
              <a:t>,</a:t>
            </a:r>
            <a:r>
              <a:rPr lang="zh-CN" altLang="en-US" sz="2800" smtClean="0">
                <a:latin typeface="宋体" panose="02010600030101010101" pitchFamily="2" charset="-122"/>
              </a:rPr>
              <a:t>黄三种颜色</a:t>
            </a:r>
            <a:r>
              <a:rPr lang="en-US" altLang="zh-CN" sz="2800" smtClean="0">
                <a:latin typeface="宋体" panose="02010600030101010101" pitchFamily="2" charset="-122"/>
              </a:rPr>
              <a:t>.</a:t>
            </a:r>
            <a:r>
              <a:rPr lang="zh-CN" altLang="en-US" sz="2800" smtClean="0">
                <a:latin typeface="宋体" panose="02010600030101010101" pitchFamily="2" charset="-122"/>
              </a:rPr>
              <a:t>今从袋中任取一球</a:t>
            </a:r>
            <a:r>
              <a:rPr lang="en-US" altLang="zh-CN" sz="2800" smtClean="0">
                <a:latin typeface="宋体" panose="02010600030101010101" pitchFamily="2" charset="-122"/>
              </a:rPr>
              <a:t>,</a:t>
            </a:r>
            <a:r>
              <a:rPr lang="zh-CN" altLang="en-US" sz="2800" smtClean="0">
                <a:latin typeface="宋体" panose="02010600030101010101" pitchFamily="2" charset="-122"/>
              </a:rPr>
              <a:t>设</a:t>
            </a:r>
            <a:endParaRPr lang="zh-CN" altLang="en-US" sz="2800" smtClean="0">
              <a:latin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宋体" panose="02010600030101010101" pitchFamily="2" charset="-122"/>
              </a:rPr>
              <a:t>  </a:t>
            </a:r>
            <a:r>
              <a:rPr lang="en-US" altLang="zh-CN" sz="2800" smtClean="0">
                <a:latin typeface="宋体" panose="02010600030101010101" pitchFamily="2" charset="-122"/>
              </a:rPr>
              <a:t>A={</a:t>
            </a:r>
            <a:r>
              <a:rPr lang="zh-CN" altLang="en-US" sz="2800" smtClean="0">
                <a:latin typeface="宋体" panose="02010600030101010101" pitchFamily="2" charset="-122"/>
              </a:rPr>
              <a:t>取出的球涂有白色</a:t>
            </a:r>
            <a:r>
              <a:rPr lang="en-US" altLang="zh-CN" sz="2800" smtClean="0">
                <a:latin typeface="宋体" panose="02010600030101010101" pitchFamily="2" charset="-122"/>
              </a:rPr>
              <a:t>},B={</a:t>
            </a:r>
            <a:r>
              <a:rPr lang="zh-CN" altLang="en-US" sz="2800" smtClean="0">
                <a:latin typeface="宋体" panose="02010600030101010101" pitchFamily="2" charset="-122"/>
              </a:rPr>
              <a:t>取出的球涂有红色</a:t>
            </a:r>
            <a:r>
              <a:rPr lang="en-US" altLang="zh-CN" sz="2800" smtClean="0">
                <a:latin typeface="宋体" panose="02010600030101010101" pitchFamily="2" charset="-122"/>
              </a:rPr>
              <a:t>},C={</a:t>
            </a:r>
            <a:r>
              <a:rPr lang="zh-CN" altLang="en-US" sz="2800" smtClean="0">
                <a:latin typeface="宋体" panose="02010600030101010101" pitchFamily="2" charset="-122"/>
              </a:rPr>
              <a:t>取出的球涂有黄色</a:t>
            </a:r>
            <a:r>
              <a:rPr lang="en-US" altLang="zh-CN" sz="2800" smtClean="0">
                <a:latin typeface="宋体" panose="02010600030101010101" pitchFamily="2" charset="-122"/>
              </a:rPr>
              <a:t>}</a:t>
            </a:r>
            <a:endParaRPr lang="en-US" altLang="zh-CN" sz="2800" smtClean="0">
              <a:latin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latin typeface="宋体" panose="02010600030101010101" pitchFamily="2" charset="-122"/>
              </a:rPr>
              <a:t>  </a:t>
            </a:r>
            <a:r>
              <a:rPr lang="zh-CN" altLang="en-US" sz="2800" smtClean="0">
                <a:latin typeface="宋体" panose="02010600030101010101" pitchFamily="2" charset="-122"/>
              </a:rPr>
              <a:t>试验证事件</a:t>
            </a:r>
            <a:r>
              <a:rPr lang="en-US" altLang="zh-CN" sz="2800" smtClean="0">
                <a:latin typeface="宋体" panose="02010600030101010101" pitchFamily="2" charset="-122"/>
              </a:rPr>
              <a:t>A,B,C</a:t>
            </a:r>
            <a:r>
              <a:rPr lang="zh-CN" altLang="en-US" sz="2800" smtClean="0">
                <a:latin typeface="宋体" panose="02010600030101010101" pitchFamily="2" charset="-122"/>
              </a:rPr>
              <a:t>两两独立</a:t>
            </a:r>
            <a:r>
              <a:rPr lang="en-US" altLang="zh-CN" sz="2800" smtClean="0">
                <a:latin typeface="宋体" panose="02010600030101010101" pitchFamily="2" charset="-122"/>
              </a:rPr>
              <a:t>,</a:t>
            </a:r>
            <a:r>
              <a:rPr lang="zh-CN" altLang="en-US" sz="2800" smtClean="0">
                <a:latin typeface="宋体" panose="02010600030101010101" pitchFamily="2" charset="-122"/>
              </a:rPr>
              <a:t>但不相互独立</a:t>
            </a:r>
            <a:r>
              <a:rPr lang="en-US" altLang="zh-CN" sz="2800" smtClean="0">
                <a:latin typeface="宋体" panose="02010600030101010101" pitchFamily="2" charset="-122"/>
              </a:rPr>
              <a:t>.</a:t>
            </a:r>
            <a:endParaRPr lang="en-US" altLang="zh-CN" sz="2800" smtClean="0">
              <a:latin typeface="宋体" panose="02010600030101010101" pitchFamily="2" charset="-122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755650" y="3213100"/>
            <a:ext cx="45720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0">
                <a:solidFill>
                  <a:schemeClr val="accent2"/>
                </a:solidFill>
              </a:rPr>
              <a:t>验证</a:t>
            </a:r>
            <a:r>
              <a:rPr lang="en-US" altLang="zh-CN" b="0">
                <a:solidFill>
                  <a:schemeClr val="accent2"/>
                </a:solidFill>
              </a:rPr>
              <a:t>:</a:t>
            </a:r>
            <a:r>
              <a:rPr lang="zh-CN" altLang="en-US"/>
              <a:t>易知  </a:t>
            </a:r>
            <a:endParaRPr lang="zh-CN" altLang="en-US"/>
          </a:p>
          <a:p>
            <a:r>
              <a:rPr lang="en-US" altLang="zh-CN"/>
              <a:t>P(A)=P(B)=P(C)=1/2,  P(AB)=P(BC)=P(CA)=1/4  </a:t>
            </a:r>
            <a:endParaRPr lang="en-US" altLang="zh-CN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84213" y="4724400"/>
            <a:ext cx="388778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所以  </a:t>
            </a:r>
            <a:r>
              <a:rPr lang="en-US" altLang="zh-CN"/>
              <a:t>P(AB)=P(A)P(B)</a:t>
            </a:r>
            <a:endParaRPr lang="en-US" altLang="zh-CN"/>
          </a:p>
          <a:p>
            <a:r>
              <a:rPr lang="en-US" altLang="zh-CN"/>
              <a:t>P(BC)=P(B)P(C)</a:t>
            </a:r>
            <a:endParaRPr lang="en-US" altLang="zh-CN"/>
          </a:p>
          <a:p>
            <a:r>
              <a:rPr lang="en-US" altLang="zh-CN"/>
              <a:t>P(CA)=P(C)P(A)</a:t>
            </a:r>
            <a:endParaRPr lang="en-US" altLang="zh-CN"/>
          </a:p>
          <a:p>
            <a:r>
              <a:rPr lang="zh-CN" altLang="en-US"/>
              <a:t>即事件</a:t>
            </a:r>
            <a:r>
              <a:rPr lang="en-US" altLang="zh-CN"/>
              <a:t>A,B,C</a:t>
            </a:r>
            <a:r>
              <a:rPr lang="zh-CN" altLang="en-US"/>
              <a:t>两两独立</a:t>
            </a:r>
            <a:r>
              <a:rPr lang="en-US" altLang="zh-CN"/>
              <a:t>.  </a:t>
            </a:r>
            <a:endParaRPr lang="en-US" altLang="zh-CN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859338" y="3500438"/>
            <a:ext cx="4032250" cy="2227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但是</a:t>
            </a:r>
            <a:endParaRPr lang="zh-CN" altLang="en-US"/>
          </a:p>
          <a:p>
            <a:r>
              <a:rPr lang="en-US" altLang="zh-CN"/>
              <a:t>P(ABC)=1/4≠</a:t>
            </a:r>
            <a:endParaRPr lang="en-US" altLang="zh-CN"/>
          </a:p>
          <a:p>
            <a:r>
              <a:rPr lang="en-US" altLang="zh-CN"/>
              <a:t>P(A)P(B)P(C)=1/8</a:t>
            </a:r>
            <a:endParaRPr lang="en-US" altLang="zh-CN"/>
          </a:p>
          <a:p>
            <a:r>
              <a:rPr lang="en-US" altLang="zh-CN"/>
              <a:t>P(ABC)≠ P(A)P(B)P(C)</a:t>
            </a:r>
            <a:endParaRPr lang="en-US" altLang="zh-CN"/>
          </a:p>
          <a:p>
            <a:r>
              <a:rPr lang="zh-CN" altLang="en-US"/>
              <a:t>故</a:t>
            </a:r>
            <a:r>
              <a:rPr lang="en-US" altLang="zh-CN"/>
              <a:t>A,B,C</a:t>
            </a:r>
            <a:r>
              <a:rPr lang="zh-CN" altLang="en-US"/>
              <a:t>不相互独立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162820" grpId="0"/>
      <p:bldP spid="162821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42021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三、独立事件概率的计算 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41325" y="762000"/>
            <a:ext cx="76850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事件的独立性有助于简化概率计算，常用的有两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个方面：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5453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1</a:t>
            </a:r>
            <a:r>
              <a:rPr lang="zh-CN" altLang="en-US">
                <a:solidFill>
                  <a:srgbClr val="FF0066"/>
                </a:solidFill>
              </a:rPr>
              <a:t>、</a:t>
            </a:r>
            <a:r>
              <a:rPr lang="zh-CN" altLang="en-US">
                <a:solidFill>
                  <a:srgbClr val="FF0066"/>
                </a:solidFill>
                <a:latin typeface="宋体" panose="02010600030101010101" pitchFamily="2" charset="-122"/>
              </a:rPr>
              <a:t>计算相互独立事件的积的概率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1219200" y="2438400"/>
          <a:ext cx="5727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name="Equation" r:id="rId1" imgW="137464800" imgH="10668000" progId="Equation.3">
                  <p:embed/>
                </p:oleObj>
              </mc:Choice>
              <mc:Fallback>
                <p:oleObj name="Equation" r:id="rId1" imgW="137464800" imgH="10668000" progId="Equation.3">
                  <p:embed/>
                  <p:pic>
                    <p:nvPicPr>
                      <p:cNvPr id="0" name="图片 1034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2438400"/>
                        <a:ext cx="57277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295400" y="3073400"/>
          <a:ext cx="557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3" imgW="133807200" imgH="10363200" progId="Equation.3">
                  <p:embed/>
                </p:oleObj>
              </mc:Choice>
              <mc:Fallback>
                <p:oleObj name="Equation" r:id="rId3" imgW="133807200" imgH="10363200" progId="Equation.3">
                  <p:embed/>
                  <p:pic>
                    <p:nvPicPr>
                      <p:cNvPr id="0" name="图片 1034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073400"/>
                        <a:ext cx="5575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33400" y="3657600"/>
            <a:ext cx="5453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2</a:t>
            </a:r>
            <a:r>
              <a:rPr lang="zh-CN" altLang="en-US">
                <a:solidFill>
                  <a:srgbClr val="FF0066"/>
                </a:solidFill>
              </a:rPr>
              <a:t>、</a:t>
            </a:r>
            <a:r>
              <a:rPr lang="zh-CN" altLang="en-US">
                <a:solidFill>
                  <a:srgbClr val="FF0066"/>
                </a:solidFill>
                <a:latin typeface="宋体" panose="02010600030101010101" pitchFamily="2" charset="-122"/>
              </a:rPr>
              <a:t>计算相互独立事件的和的概率</a:t>
            </a:r>
            <a:r>
              <a:rPr lang="zh-CN" altLang="en-US">
                <a:solidFill>
                  <a:srgbClr val="FF0066"/>
                </a:solidFill>
              </a:rPr>
              <a:t> </a:t>
            </a:r>
            <a:endParaRPr lang="zh-CN" altLang="en-US">
              <a:solidFill>
                <a:srgbClr val="FF0066"/>
              </a:solidFill>
            </a:endParaRPr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1219200" y="4279900"/>
          <a:ext cx="5727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Equation" r:id="rId5" imgW="137464800" imgH="10668000" progId="Equation.3">
                  <p:embed/>
                </p:oleObj>
              </mc:Choice>
              <mc:Fallback>
                <p:oleObj name="Equation" r:id="rId5" imgW="137464800" imgH="10668000" progId="Equation.3">
                  <p:embed/>
                  <p:pic>
                    <p:nvPicPr>
                      <p:cNvPr id="0" name="图片 1034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279900"/>
                        <a:ext cx="57277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1219200" y="4940300"/>
          <a:ext cx="706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Equation" r:id="rId7" imgW="169468800" imgH="11277600" progId="Equation.3">
                  <p:embed/>
                </p:oleObj>
              </mc:Choice>
              <mc:Fallback>
                <p:oleObj name="Equation" r:id="rId7" imgW="169468800" imgH="11277600" progId="Equation.3">
                  <p:embed/>
                  <p:pic>
                    <p:nvPicPr>
                      <p:cNvPr id="0" name="图片 1034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0" y="4940300"/>
                        <a:ext cx="7061200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1485900" y="5721350"/>
          <a:ext cx="285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Equation" r:id="rId9" imgW="68580000" imgH="10363200" progId="Equation.3">
                  <p:embed/>
                </p:oleObj>
              </mc:Choice>
              <mc:Fallback>
                <p:oleObj name="Equation" r:id="rId9" imgW="68580000" imgH="10363200" progId="Equation.3">
                  <p:embed/>
                  <p:pic>
                    <p:nvPicPr>
                      <p:cNvPr id="0" name="图片 1034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5900" y="5721350"/>
                        <a:ext cx="28575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/>
          <p:cNvGraphicFramePr>
            <a:graphicFrameLocks noChangeAspect="1"/>
          </p:cNvGraphicFramePr>
          <p:nvPr/>
        </p:nvGraphicFramePr>
        <p:xfrm>
          <a:off x="4394200" y="5740400"/>
          <a:ext cx="398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Equation" r:id="rId11" imgW="95707200" imgH="10363200" progId="Equation.3">
                  <p:embed/>
                </p:oleObj>
              </mc:Choice>
              <mc:Fallback>
                <p:oleObj name="Equation" r:id="rId11" imgW="95707200" imgH="10363200" progId="Equation.3">
                  <p:embed/>
                  <p:pic>
                    <p:nvPicPr>
                      <p:cNvPr id="0" name="图片 10342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5740400"/>
                        <a:ext cx="3987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3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4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5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126980" grpId="0" autoUpdateAnimBg="0" build="p"/>
      <p:bldP spid="126983" grpId="0" autoUpdateAnimBg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Text Box 2"/>
          <p:cNvSpPr txBox="1">
            <a:spLocks noChangeArrowheads="1"/>
          </p:cNvSpPr>
          <p:nvPr/>
        </p:nvSpPr>
        <p:spPr bwMode="auto">
          <a:xfrm>
            <a:off x="228600" y="350838"/>
            <a:ext cx="8375650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 dirty="0"/>
              <a:t>ex</a:t>
            </a:r>
            <a:r>
              <a:rPr lang="en-US" altLang="zh-CN" dirty="0"/>
              <a:t>2. </a:t>
            </a:r>
            <a:r>
              <a:rPr lang="zh-CN" altLang="en-US" dirty="0"/>
              <a:t>甲、乙、丙三人各自去破译一个密码，他们能译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  出的概率分别为</a:t>
            </a:r>
            <a:endParaRPr lang="zh-CN" altLang="en-US" dirty="0"/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3533775" y="933450"/>
          <a:ext cx="10541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9" name="Equation" r:id="rId1" imgW="25298400" imgH="20116800" progId="Equation.3">
                  <p:embed/>
                </p:oleObj>
              </mc:Choice>
              <mc:Fallback>
                <p:oleObj name="Equation" r:id="rId1" imgW="25298400" imgH="20116800" progId="Equation.3">
                  <p:embed/>
                  <p:pic>
                    <p:nvPicPr>
                      <p:cNvPr id="0" name="图片 1044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33775" y="933450"/>
                        <a:ext cx="1054100" cy="836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2" name="Text Box 4"/>
          <p:cNvSpPr txBox="1">
            <a:spLocks noChangeArrowheads="1"/>
          </p:cNvSpPr>
          <p:nvPr/>
        </p:nvSpPr>
        <p:spPr bwMode="auto">
          <a:xfrm>
            <a:off x="4729163" y="1143000"/>
            <a:ext cx="10779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试求</a:t>
            </a:r>
            <a:r>
              <a:rPr lang="en-US" altLang="zh-CN">
                <a:latin typeface="宋体" panose="02010600030101010101" pitchFamily="2" charset="-122"/>
              </a:rPr>
              <a:t>:</a:t>
            </a:r>
            <a:endParaRPr lang="en-US" altLang="zh-CN" b="0"/>
          </a:p>
        </p:txBody>
      </p:sp>
      <p:sp>
        <p:nvSpPr>
          <p:cNvPr id="128013" name="Text Box 5"/>
          <p:cNvSpPr txBox="1">
            <a:spLocks noChangeArrowheads="1"/>
          </p:cNvSpPr>
          <p:nvPr/>
        </p:nvSpPr>
        <p:spPr bwMode="auto">
          <a:xfrm>
            <a:off x="777875" y="1843088"/>
            <a:ext cx="7624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noProof="1"/>
              <a:t>(1)</a:t>
            </a:r>
            <a:r>
              <a:rPr lang="zh-CN" altLang="en-US">
                <a:latin typeface="宋体" panose="02010600030101010101" pitchFamily="2" charset="-122"/>
              </a:rPr>
              <a:t>恰有一人译出的概率；</a:t>
            </a:r>
            <a:r>
              <a:rPr lang="en-US" altLang="zh-CN"/>
              <a:t>(2)</a:t>
            </a:r>
            <a:r>
              <a:rPr lang="zh-CN" altLang="en-US">
                <a:latin typeface="宋体" panose="02010600030101010101" pitchFamily="2" charset="-122"/>
              </a:rPr>
              <a:t>密码能破译的概率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 b="0">
              <a:latin typeface="宋体" panose="02010600030101010101" pitchFamily="2" charset="-122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1628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Solution. </a:t>
            </a:r>
            <a:endParaRPr lang="en-US" altLang="zh-CN" b="0">
              <a:solidFill>
                <a:srgbClr val="FF0066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849438" y="2605088"/>
            <a:ext cx="70056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以</a:t>
            </a:r>
            <a:r>
              <a:rPr lang="en-US" altLang="zh-CN" i="1"/>
              <a:t>A</a:t>
            </a:r>
            <a:r>
              <a:rPr lang="en-US" altLang="zh-CN" i="1" baseline="-25000"/>
              <a:t>i</a:t>
            </a:r>
            <a:r>
              <a:rPr lang="en-US" altLang="zh-CN"/>
              <a:t>(</a:t>
            </a:r>
            <a:r>
              <a:rPr lang="en-US" altLang="zh-CN" i="1"/>
              <a:t>i</a:t>
            </a:r>
            <a:r>
              <a:rPr lang="en-US" altLang="zh-CN"/>
              <a:t>=1,2,3)</a:t>
            </a:r>
            <a:r>
              <a:rPr lang="zh-CN" altLang="en-US"/>
              <a:t>表示甲</a:t>
            </a:r>
            <a:r>
              <a:rPr lang="en-US" altLang="zh-CN"/>
              <a:t>,</a:t>
            </a:r>
            <a:r>
              <a:rPr lang="zh-CN" altLang="en-US"/>
              <a:t>乙</a:t>
            </a:r>
            <a:r>
              <a:rPr lang="en-US" altLang="zh-CN"/>
              <a:t>,</a:t>
            </a:r>
            <a:r>
              <a:rPr lang="zh-CN" altLang="en-US"/>
              <a:t>丙三人能译出的事件</a:t>
            </a:r>
            <a:r>
              <a:rPr lang="en-US" altLang="zh-CN"/>
              <a:t>,</a:t>
            </a:r>
            <a:endParaRPr lang="en-US" altLang="zh-CN" b="0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393700" y="3962400"/>
            <a:ext cx="54260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 </a:t>
            </a:r>
            <a:r>
              <a:rPr lang="zh-CN" altLang="en-US"/>
              <a:t>设</a:t>
            </a:r>
            <a:r>
              <a:rPr lang="en-US" altLang="zh-CN" i="1"/>
              <a:t>A</a:t>
            </a:r>
            <a:r>
              <a:rPr lang="en-US" altLang="zh-CN"/>
              <a:t>={</a:t>
            </a:r>
            <a:r>
              <a:rPr lang="zh-CN" altLang="en-US"/>
              <a:t>三人中恰有一人能译出</a:t>
            </a:r>
            <a:r>
              <a:rPr lang="en-US" altLang="zh-CN"/>
              <a:t>},</a:t>
            </a:r>
            <a:endParaRPr lang="en-US" altLang="zh-CN" b="0"/>
          </a:p>
        </p:txBody>
      </p:sp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993775" y="4724400"/>
          <a:ext cx="51943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Equation" r:id="rId3" imgW="124663200" imgH="10668000" progId="Equation.3">
                  <p:embed/>
                </p:oleObj>
              </mc:Choice>
              <mc:Fallback>
                <p:oleObj name="Equation" r:id="rId3" imgW="124663200" imgH="10668000" progId="Equation.3">
                  <p:embed/>
                  <p:pic>
                    <p:nvPicPr>
                      <p:cNvPr id="0" name="图片 1044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775" y="4724400"/>
                        <a:ext cx="5194300" cy="442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930275" y="5424488"/>
          <a:ext cx="56467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Equation" r:id="rId5" imgW="132283200" imgH="10668000" progId="Equation.3">
                  <p:embed/>
                </p:oleObj>
              </mc:Choice>
              <mc:Fallback>
                <p:oleObj name="Equation" r:id="rId5" imgW="132283200" imgH="10668000" progId="Equation.3">
                  <p:embed/>
                  <p:pic>
                    <p:nvPicPr>
                      <p:cNvPr id="0" name="图片 1044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275" y="5424488"/>
                        <a:ext cx="5646738" cy="442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836738" y="3290888"/>
            <a:ext cx="36655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可知</a:t>
            </a:r>
            <a:r>
              <a:rPr lang="en-US" altLang="zh-CN" i="1"/>
              <a:t>A</a:t>
            </a:r>
            <a:r>
              <a:rPr lang="en-US" altLang="zh-CN" baseline="-25000"/>
              <a:t>1</a:t>
            </a:r>
            <a:r>
              <a:rPr lang="en-US" altLang="zh-CN"/>
              <a:t>,</a:t>
            </a:r>
            <a:r>
              <a:rPr lang="en-US" altLang="zh-CN" i="1"/>
              <a:t>A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en-US" altLang="zh-CN" i="1"/>
              <a:t>A</a:t>
            </a:r>
            <a:r>
              <a:rPr lang="en-US" altLang="zh-CN" baseline="-25000"/>
              <a:t>3</a:t>
            </a:r>
            <a:r>
              <a:rPr lang="zh-CN" altLang="en-US"/>
              <a:t>相互独立</a:t>
            </a:r>
            <a:r>
              <a:rPr lang="en-US" altLang="zh-CN"/>
              <a:t>.</a:t>
            </a:r>
            <a:endParaRPr lang="en-US" altLang="zh-CN" b="0"/>
          </a:p>
        </p:txBody>
      </p:sp>
      <p:sp>
        <p:nvSpPr>
          <p:cNvPr id="128018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19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2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21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 build="p"/>
      <p:bldP spid="128007" grpId="0" autoUpdateAnimBg="0" build="p"/>
      <p:bldP spid="128008" grpId="0" autoUpdateAnimBg="0" build="p"/>
      <p:bldP spid="2" grpId="0" autoUpdateAnimBg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03213" y="381000"/>
          <a:ext cx="7088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3" name="Equation" r:id="rId1" imgW="170078400" imgH="10363200" progId="Equation.3">
                  <p:embed/>
                </p:oleObj>
              </mc:Choice>
              <mc:Fallback>
                <p:oleObj name="Equation" r:id="rId1" imgW="170078400" imgH="10363200" progId="Equation.3">
                  <p:embed/>
                  <p:pic>
                    <p:nvPicPr>
                      <p:cNvPr id="0" name="图片 1054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3213" y="381000"/>
                        <a:ext cx="7088187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266700" y="1092200"/>
          <a:ext cx="8801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Equation" r:id="rId3" imgW="220370400" imgH="10363200" progId="Equation.3">
                  <p:embed/>
                </p:oleObj>
              </mc:Choice>
              <mc:Fallback>
                <p:oleObj name="Equation" r:id="rId3" imgW="220370400" imgH="10363200" progId="Equation.3">
                  <p:embed/>
                  <p:pic>
                    <p:nvPicPr>
                      <p:cNvPr id="0" name="图片 1054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1092200"/>
                        <a:ext cx="88011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52413" y="1677988"/>
          <a:ext cx="729138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Equation" r:id="rId5" imgW="174955200" imgH="20116800" progId="Equation.3">
                  <p:embed/>
                </p:oleObj>
              </mc:Choice>
              <mc:Fallback>
                <p:oleObj name="Equation" r:id="rId5" imgW="174955200" imgH="20116800" progId="Equation.3">
                  <p:embed/>
                  <p:pic>
                    <p:nvPicPr>
                      <p:cNvPr id="0" name="图片 1054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413" y="1677988"/>
                        <a:ext cx="7291387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7620000" y="1676400"/>
          <a:ext cx="812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Equation" r:id="rId7" imgW="19507200" imgH="20116800" progId="Equation.3">
                  <p:embed/>
                </p:oleObj>
              </mc:Choice>
              <mc:Fallback>
                <p:oleObj name="Equation" r:id="rId7" imgW="19507200" imgH="20116800" progId="Equation.3">
                  <p:embed/>
                  <p:pic>
                    <p:nvPicPr>
                      <p:cNvPr id="0" name="图片 1054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0" y="1676400"/>
                        <a:ext cx="812800" cy="836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58763" y="2743200"/>
            <a:ext cx="35512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</a:t>
            </a:r>
            <a:r>
              <a:rPr lang="zh-CN" altLang="en-US"/>
              <a:t>设</a:t>
            </a:r>
            <a:r>
              <a:rPr lang="en-US" altLang="zh-CN" i="1"/>
              <a:t>B</a:t>
            </a:r>
            <a:r>
              <a:rPr lang="en-US" altLang="zh-CN"/>
              <a:t>={</a:t>
            </a:r>
            <a:r>
              <a:rPr lang="zh-CN" altLang="en-US"/>
              <a:t>密码能破译</a:t>
            </a:r>
            <a:r>
              <a:rPr lang="en-US" altLang="zh-CN"/>
              <a:t>},</a:t>
            </a:r>
            <a:endParaRPr lang="en-US" altLang="zh-CN" b="0"/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800100" y="3429000"/>
          <a:ext cx="39243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Equation" r:id="rId9" imgW="94183200" imgH="10668000" progId="Equation.3">
                  <p:embed/>
                </p:oleObj>
              </mc:Choice>
              <mc:Fallback>
                <p:oleObj name="Equation" r:id="rId9" imgW="94183200" imgH="10668000" progId="Equation.3">
                  <p:embed/>
                  <p:pic>
                    <p:nvPicPr>
                      <p:cNvPr id="0" name="图片 1054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100" y="3429000"/>
                        <a:ext cx="3924300" cy="441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1968500" y="4103688"/>
          <a:ext cx="32131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Equation" r:id="rId11" imgW="77114400" imgH="11277600" progId="Equation.3">
                  <p:embed/>
                </p:oleObj>
              </mc:Choice>
              <mc:Fallback>
                <p:oleObj name="Equation" r:id="rId11" imgW="77114400" imgH="11277600" progId="Equation.3">
                  <p:embed/>
                  <p:pic>
                    <p:nvPicPr>
                      <p:cNvPr id="0" name="图片 10547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8500" y="4103688"/>
                        <a:ext cx="3213100" cy="468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5257800" y="4140200"/>
          <a:ext cx="2451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Equation" r:id="rId13" imgW="58826400" imgH="10363200" progId="Equation.3">
                  <p:embed/>
                </p:oleObj>
              </mc:Choice>
              <mc:Fallback>
                <p:oleObj name="Equation" r:id="rId13" imgW="58826400" imgH="10363200" progId="Equation.3">
                  <p:embed/>
                  <p:pic>
                    <p:nvPicPr>
                      <p:cNvPr id="0" name="图片 10547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57800" y="4140200"/>
                        <a:ext cx="24511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1955800" y="4826000"/>
          <a:ext cx="353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Equation" r:id="rId15" imgW="84734400" imgH="10363200" progId="Equation.3">
                  <p:embed/>
                </p:oleObj>
              </mc:Choice>
              <mc:Fallback>
                <p:oleObj name="Equation" r:id="rId15" imgW="84734400" imgH="10363200" progId="Equation.3">
                  <p:embed/>
                  <p:pic>
                    <p:nvPicPr>
                      <p:cNvPr id="0" name="图片 10547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55800" y="4826000"/>
                        <a:ext cx="3530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5" name="Object 11"/>
          <p:cNvGraphicFramePr>
            <a:graphicFrameLocks noChangeAspect="1"/>
          </p:cNvGraphicFramePr>
          <p:nvPr/>
        </p:nvGraphicFramePr>
        <p:xfrm>
          <a:off x="1981200" y="5413375"/>
          <a:ext cx="35814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Equation" r:id="rId17" imgW="85953600" imgH="20116800" progId="Equation.3">
                  <p:embed/>
                </p:oleObj>
              </mc:Choice>
              <mc:Fallback>
                <p:oleObj name="Equation" r:id="rId17" imgW="85953600" imgH="20116800" progId="Equation.3">
                  <p:embed/>
                  <p:pic>
                    <p:nvPicPr>
                      <p:cNvPr id="0" name="图片 10548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1200" y="5413375"/>
                        <a:ext cx="3581400" cy="835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6" name="Object 12"/>
          <p:cNvGraphicFramePr>
            <a:graphicFrameLocks noChangeAspect="1"/>
          </p:cNvGraphicFramePr>
          <p:nvPr/>
        </p:nvGraphicFramePr>
        <p:xfrm>
          <a:off x="5638800" y="5410200"/>
          <a:ext cx="635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Equation" r:id="rId19" imgW="15240000" imgH="20116800" progId="Equation.3">
                  <p:embed/>
                </p:oleObj>
              </mc:Choice>
              <mc:Fallback>
                <p:oleObj name="Equation" r:id="rId19" imgW="15240000" imgH="20116800" progId="Equation.3">
                  <p:embed/>
                  <p:pic>
                    <p:nvPicPr>
                      <p:cNvPr id="0" name="图片 10548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8800" y="5410200"/>
                        <a:ext cx="635000" cy="836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8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039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04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041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utoUpdateAnimBg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52400" y="762000"/>
            <a:ext cx="8686800" cy="5170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2400" i="1" dirty="0" smtClean="0"/>
              <a:t>ex</a:t>
            </a:r>
            <a:r>
              <a:rPr lang="en-US" altLang="zh-CN" sz="2400" dirty="0" smtClean="0"/>
              <a:t>3.</a:t>
            </a:r>
            <a:r>
              <a:rPr kumimoji="1" lang="zh-CN" altLang="en-US" sz="2400" b="1" dirty="0" smtClean="0">
                <a:latin typeface="Times New Roman" panose="02020603050405020304" pitchFamily="18" charset="0"/>
              </a:rPr>
              <a:t>设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相互独立，证明事件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AUB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与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也相互独立。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88776" name="Object 8"/>
          <p:cNvGraphicFramePr>
            <a:graphicFrameLocks noChangeAspect="1"/>
          </p:cNvGraphicFramePr>
          <p:nvPr/>
        </p:nvGraphicFramePr>
        <p:xfrm>
          <a:off x="228600" y="1524000"/>
          <a:ext cx="7620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7" name="Equation" r:id="rId1" imgW="88392000" imgH="5181600" progId="Equation.DSMT4">
                  <p:embed/>
                </p:oleObj>
              </mc:Choice>
              <mc:Fallback>
                <p:oleObj name="Equation" r:id="rId1" imgW="88392000" imgH="5181600" progId="Equation.DSMT4">
                  <p:embed/>
                  <p:pic>
                    <p:nvPicPr>
                      <p:cNvPr id="0" name="图片 1064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7620000" cy="44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7" name="Object 9"/>
          <p:cNvGraphicFramePr>
            <a:graphicFrameLocks noChangeAspect="1"/>
          </p:cNvGraphicFramePr>
          <p:nvPr/>
        </p:nvGraphicFramePr>
        <p:xfrm>
          <a:off x="1295400" y="2133600"/>
          <a:ext cx="5486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Equation" r:id="rId3" imgW="57302400" imgH="4876800" progId="Equation.DSMT4">
                  <p:embed/>
                </p:oleObj>
              </mc:Choice>
              <mc:Fallback>
                <p:oleObj name="Equation" r:id="rId3" imgW="57302400" imgH="4876800" progId="Equation.DSMT4">
                  <p:embed/>
                  <p:pic>
                    <p:nvPicPr>
                      <p:cNvPr id="0" name="图片 1064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133600"/>
                        <a:ext cx="5486400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8" name="Object 10"/>
          <p:cNvGraphicFramePr>
            <a:graphicFrameLocks noChangeAspect="1"/>
          </p:cNvGraphicFramePr>
          <p:nvPr/>
        </p:nvGraphicFramePr>
        <p:xfrm>
          <a:off x="1295400" y="2743200"/>
          <a:ext cx="43481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Equation" r:id="rId5" imgW="45415200" imgH="4876800" progId="Equation.DSMT4">
                  <p:embed/>
                </p:oleObj>
              </mc:Choice>
              <mc:Fallback>
                <p:oleObj name="Equation" r:id="rId5" imgW="45415200" imgH="4876800" progId="Equation.DSMT4">
                  <p:embed/>
                  <p:pic>
                    <p:nvPicPr>
                      <p:cNvPr id="0" name="图片 10649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743200"/>
                        <a:ext cx="4348163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1371600" y="3429000"/>
          <a:ext cx="2276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Equation" r:id="rId7" imgW="23774400" imgH="4876800" progId="Equation.DSMT4">
                  <p:embed/>
                </p:oleObj>
              </mc:Choice>
              <mc:Fallback>
                <p:oleObj name="Equation" r:id="rId7" imgW="23774400" imgH="4876800" progId="Equation.DSMT4">
                  <p:embed/>
                  <p:pic>
                    <p:nvPicPr>
                      <p:cNvPr id="0" name="图片 10649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3429000"/>
                        <a:ext cx="2276475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0" name="Object 12"/>
          <p:cNvGraphicFramePr>
            <a:graphicFrameLocks noChangeAspect="1"/>
          </p:cNvGraphicFramePr>
          <p:nvPr/>
        </p:nvGraphicFramePr>
        <p:xfrm>
          <a:off x="381000" y="4343400"/>
          <a:ext cx="77041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Equation" r:id="rId9" imgW="80467200" imgH="4876800" progId="Equation.DSMT4">
                  <p:embed/>
                </p:oleObj>
              </mc:Choice>
              <mc:Fallback>
                <p:oleObj name="Equation" r:id="rId9" imgW="80467200" imgH="4876800" progId="Equation.DSMT4">
                  <p:embed/>
                  <p:pic>
                    <p:nvPicPr>
                      <p:cNvPr id="0" name="图片 10650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4343400"/>
                        <a:ext cx="7704138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1" name="Text Box 2"/>
          <p:cNvSpPr txBox="1">
            <a:spLocks noChangeArrowheads="1"/>
          </p:cNvSpPr>
          <p:nvPr/>
        </p:nvSpPr>
        <p:spPr bwMode="auto">
          <a:xfrm>
            <a:off x="212725" y="295275"/>
            <a:ext cx="869315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 dirty="0" smtClean="0"/>
              <a:t>ex</a:t>
            </a:r>
            <a:r>
              <a:rPr lang="en-US" altLang="zh-CN" dirty="0" smtClean="0"/>
              <a:t>4.</a:t>
            </a:r>
            <a:r>
              <a:rPr lang="zh-CN" altLang="en-US" dirty="0"/>
              <a:t>设每支步枪射击飞机的命中率为</a:t>
            </a:r>
            <a:r>
              <a:rPr lang="en-US" altLang="zh-CN" i="1" dirty="0"/>
              <a:t>p</a:t>
            </a:r>
            <a:r>
              <a:rPr lang="en-US" altLang="zh-CN" dirty="0"/>
              <a:t>=0.004</a:t>
            </a:r>
            <a:r>
              <a:rPr lang="zh-CN" altLang="en-US" dirty="0"/>
              <a:t>，现用</a:t>
            </a:r>
            <a:r>
              <a:rPr lang="en-US" altLang="zh-CN" dirty="0"/>
              <a:t>250</a:t>
            </a:r>
            <a:endParaRPr lang="en-US" altLang="zh-CN" dirty="0"/>
          </a:p>
          <a:p>
            <a:pPr eaLnBrk="0" hangingPunct="0"/>
            <a:r>
              <a:rPr lang="en-US" altLang="zh-CN" dirty="0"/>
              <a:t>      </a:t>
            </a:r>
            <a:r>
              <a:rPr lang="zh-CN" altLang="en-US" dirty="0"/>
              <a:t>支步枪同时独立地进行一次射击，求击中飞机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</a:t>
            </a:r>
            <a:r>
              <a:rPr lang="zh-CN" altLang="en-US" dirty="0"/>
              <a:t>的</a:t>
            </a:r>
            <a:endParaRPr lang="zh-CN" altLang="en-US" dirty="0"/>
          </a:p>
          <a:p>
            <a:pPr eaLnBrk="0" hangingPunct="0"/>
            <a:r>
              <a:rPr lang="zh-CN" altLang="en-US" dirty="0"/>
              <a:t>      概率</a:t>
            </a:r>
            <a:r>
              <a:rPr lang="en-US" altLang="zh-CN" dirty="0"/>
              <a:t>.</a:t>
            </a:r>
            <a:endParaRPr lang="en-US" altLang="zh-CN" b="0" dirty="0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28600" y="1614488"/>
            <a:ext cx="162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Solution. </a:t>
            </a:r>
            <a:endParaRPr lang="en-US" altLang="zh-CN" b="0">
              <a:solidFill>
                <a:srgbClr val="FF0066"/>
              </a:solidFill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778000" y="1676400"/>
          <a:ext cx="276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name="Equation" r:id="rId1" imgW="66446400" imgH="10363200" progId="Equation.3">
                  <p:embed/>
                </p:oleObj>
              </mc:Choice>
              <mc:Fallback>
                <p:oleObj name="Equation" r:id="rId1" imgW="66446400" imgH="10363200" progId="Equation.3">
                  <p:embed/>
                  <p:pic>
                    <p:nvPicPr>
                      <p:cNvPr id="0" name="图片 1075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78000" y="1676400"/>
                        <a:ext cx="2768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828800" y="2289175"/>
          <a:ext cx="410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Equation" r:id="rId3" imgW="98450400" imgH="10972800" progId="Equation.3">
                  <p:embed/>
                </p:oleObj>
              </mc:Choice>
              <mc:Fallback>
                <p:oleObj name="Equation" r:id="rId3" imgW="98450400" imgH="10972800" progId="Equation.3">
                  <p:embed/>
                  <p:pic>
                    <p:nvPicPr>
                      <p:cNvPr id="0" name="图片 1075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289175"/>
                        <a:ext cx="4102100" cy="454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6013450" y="2300288"/>
          <a:ext cx="24892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Equation" r:id="rId5" imgW="59740800" imgH="10668000" progId="Equation.3">
                  <p:embed/>
                </p:oleObj>
              </mc:Choice>
              <mc:Fallback>
                <p:oleObj name="Equation" r:id="rId5" imgW="59740800" imgH="10668000" progId="Equation.3">
                  <p:embed/>
                  <p:pic>
                    <p:nvPicPr>
                      <p:cNvPr id="0" name="图片 10752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3450" y="2300288"/>
                        <a:ext cx="2489200" cy="442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457200" y="2895600"/>
          <a:ext cx="480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Equation" r:id="rId7" imgW="115214400" imgH="10363200" progId="Equation.3">
                  <p:embed/>
                </p:oleObj>
              </mc:Choice>
              <mc:Fallback>
                <p:oleObj name="Equation" r:id="rId7" imgW="115214400" imgH="10363200" progId="Equation.3">
                  <p:embed/>
                  <p:pic>
                    <p:nvPicPr>
                      <p:cNvPr id="0" name="图片 1075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895600"/>
                        <a:ext cx="4800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6" name="Object 8"/>
          <p:cNvGraphicFramePr>
            <a:graphicFrameLocks noChangeAspect="1"/>
          </p:cNvGraphicFramePr>
          <p:nvPr/>
        </p:nvGraphicFramePr>
        <p:xfrm>
          <a:off x="1587500" y="3505200"/>
          <a:ext cx="41275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5" name="Equation" r:id="rId9" imgW="99060000" imgH="11277600" progId="Equation.3">
                  <p:embed/>
                </p:oleObj>
              </mc:Choice>
              <mc:Fallback>
                <p:oleObj name="Equation" r:id="rId9" imgW="99060000" imgH="11277600" progId="Equation.3">
                  <p:embed/>
                  <p:pic>
                    <p:nvPicPr>
                      <p:cNvPr id="0" name="图片 1075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7500" y="3505200"/>
                        <a:ext cx="4127500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1562100" y="4140200"/>
          <a:ext cx="415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Equation" r:id="rId11" imgW="99669600" imgH="10363200" progId="Equation.3">
                  <p:embed/>
                </p:oleObj>
              </mc:Choice>
              <mc:Fallback>
                <p:oleObj name="Equation" r:id="rId11" imgW="99669600" imgH="10363200" progId="Equation.3">
                  <p:embed/>
                  <p:pic>
                    <p:nvPicPr>
                      <p:cNvPr id="0" name="图片 10752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62100" y="4140200"/>
                        <a:ext cx="41529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1524000" y="4738688"/>
          <a:ext cx="22733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Equation" r:id="rId13" imgW="54559200" imgH="12496800" progId="Equation.3">
                  <p:embed/>
                </p:oleObj>
              </mc:Choice>
              <mc:Fallback>
                <p:oleObj name="Equation" r:id="rId13" imgW="54559200" imgH="12496800" progId="Equation.3">
                  <p:embed/>
                  <p:pic>
                    <p:nvPicPr>
                      <p:cNvPr id="0" name="图片 10752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4000" y="4738688"/>
                        <a:ext cx="2273300" cy="519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9" name="Object 11"/>
          <p:cNvGraphicFramePr>
            <a:graphicFrameLocks noChangeAspect="1"/>
          </p:cNvGraphicFramePr>
          <p:nvPr/>
        </p:nvGraphicFramePr>
        <p:xfrm>
          <a:off x="1524000" y="5437188"/>
          <a:ext cx="27051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Equation" r:id="rId15" imgW="64922400" imgH="12192000" progId="Equation.3">
                  <p:embed/>
                </p:oleObj>
              </mc:Choice>
              <mc:Fallback>
                <p:oleObj name="Equation" r:id="rId15" imgW="64922400" imgH="12192000" progId="Equation.3">
                  <p:embed/>
                  <p:pic>
                    <p:nvPicPr>
                      <p:cNvPr id="0" name="图片 10752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5437188"/>
                        <a:ext cx="270510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0" name="Object 12"/>
          <p:cNvGraphicFramePr>
            <a:graphicFrameLocks noChangeAspect="1"/>
          </p:cNvGraphicFramePr>
          <p:nvPr/>
        </p:nvGraphicFramePr>
        <p:xfrm>
          <a:off x="1473200" y="6159500"/>
          <a:ext cx="2489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17" imgW="59740800" imgH="7620000" progId="Equation.3">
                  <p:embed/>
                </p:oleObj>
              </mc:Choice>
              <mc:Fallback>
                <p:oleObj name="Equation" r:id="rId17" imgW="59740800" imgH="7620000" progId="Equation.3">
                  <p:embed/>
                  <p:pic>
                    <p:nvPicPr>
                      <p:cNvPr id="0" name="图片 10752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3200" y="6159500"/>
                        <a:ext cx="24892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3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64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6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66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316913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altLang="zh-CN" i="1" dirty="0" smtClean="0"/>
              <a:t>ex5.</a:t>
            </a:r>
            <a:r>
              <a:rPr lang="zh-CN" altLang="en-US" sz="3200" dirty="0" smtClean="0">
                <a:latin typeface="宋体" panose="02010600030101010101" pitchFamily="2" charset="-122"/>
              </a:rPr>
              <a:t>验收</a:t>
            </a:r>
            <a:r>
              <a:rPr lang="en-US" altLang="zh-CN" sz="3200" dirty="0">
                <a:latin typeface="宋体" panose="02010600030101010101" pitchFamily="2" charset="-122"/>
              </a:rPr>
              <a:t>100</a:t>
            </a:r>
            <a:r>
              <a:rPr lang="zh-CN" altLang="en-US" sz="3200" dirty="0">
                <a:latin typeface="宋体" panose="02010600030101010101" pitchFamily="2" charset="-122"/>
              </a:rPr>
              <a:t>件产品方案如下，从中任取</a:t>
            </a:r>
            <a:r>
              <a:rPr lang="en-US" altLang="zh-CN" sz="3200" dirty="0">
                <a:latin typeface="宋体" panose="02010600030101010101" pitchFamily="2" charset="-122"/>
              </a:rPr>
              <a:t>3</a:t>
            </a:r>
            <a:r>
              <a:rPr lang="zh-CN" altLang="en-US" sz="3200" dirty="0">
                <a:latin typeface="宋体" panose="02010600030101010101" pitchFamily="2" charset="-122"/>
              </a:rPr>
              <a:t>件进行独立测试，如果至少有一件被断定为次品，则拒绝接收此批产品。设一件次品经测试后被断定为次品的概率为</a:t>
            </a:r>
            <a:r>
              <a:rPr lang="en-US" altLang="zh-CN" sz="3200" dirty="0">
                <a:latin typeface="宋体" panose="02010600030101010101" pitchFamily="2" charset="-122"/>
              </a:rPr>
              <a:t>0.95</a:t>
            </a:r>
            <a:r>
              <a:rPr lang="zh-CN" altLang="en-US" sz="3200" dirty="0">
                <a:latin typeface="宋体" panose="02010600030101010101" pitchFamily="2" charset="-122"/>
              </a:rPr>
              <a:t>，一件正品经测试后被断定为正品的概率为</a:t>
            </a:r>
            <a:r>
              <a:rPr lang="en-US" altLang="zh-CN" sz="3200" dirty="0">
                <a:latin typeface="宋体" panose="02010600030101010101" pitchFamily="2" charset="-122"/>
              </a:rPr>
              <a:t>0.99</a:t>
            </a:r>
            <a:r>
              <a:rPr lang="zh-CN" altLang="en-US" sz="3200" dirty="0">
                <a:latin typeface="宋体" panose="02010600030101010101" pitchFamily="2" charset="-122"/>
              </a:rPr>
              <a:t>，并知这</a:t>
            </a:r>
            <a:r>
              <a:rPr lang="en-US" altLang="zh-CN" sz="3200" dirty="0">
                <a:latin typeface="宋体" panose="02010600030101010101" pitchFamily="2" charset="-122"/>
              </a:rPr>
              <a:t>100</a:t>
            </a:r>
            <a:r>
              <a:rPr lang="zh-CN" altLang="en-US" sz="3200" dirty="0">
                <a:latin typeface="宋体" panose="02010600030101010101" pitchFamily="2" charset="-122"/>
              </a:rPr>
              <a:t>件产品恰有</a:t>
            </a:r>
            <a:r>
              <a:rPr lang="en-US" altLang="zh-CN" sz="3200" dirty="0">
                <a:latin typeface="宋体" panose="02010600030101010101" pitchFamily="2" charset="-122"/>
              </a:rPr>
              <a:t>4</a:t>
            </a:r>
            <a:r>
              <a:rPr lang="zh-CN" altLang="en-US" sz="3200" dirty="0">
                <a:latin typeface="宋体" panose="02010600030101010101" pitchFamily="2" charset="-122"/>
              </a:rPr>
              <a:t>件次品。求该批产品能被接收的概率。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23850" y="4076700"/>
            <a:ext cx="8316913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>
                <a:solidFill>
                  <a:schemeClr val="accent2"/>
                </a:solidFill>
                <a:latin typeface="Arial" panose="020B0604020202020204" pitchFamily="34" charset="0"/>
              </a:rPr>
              <a:t>解</a:t>
            </a:r>
            <a:r>
              <a:rPr lang="en-US" altLang="zh-CN" sz="320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r>
              <a:rPr lang="en-US" altLang="zh-CN" sz="1800">
                <a:solidFill>
                  <a:srgbClr val="FFFF66"/>
                </a:solidFill>
                <a:latin typeface="Arial" panose="020B0604020202020204" pitchFamily="34" charset="0"/>
              </a:rPr>
              <a:t>    </a:t>
            </a:r>
            <a:r>
              <a:rPr lang="zh-CN" altLang="en-US" sz="3200">
                <a:latin typeface="宋体" panose="02010600030101010101" pitchFamily="2" charset="-122"/>
              </a:rPr>
              <a:t>设 </a:t>
            </a:r>
            <a:r>
              <a:rPr lang="en-US" altLang="zh-CN" sz="3200" i="1"/>
              <a:t>A</a:t>
            </a:r>
            <a:r>
              <a:rPr lang="en-US" altLang="zh-CN" sz="3200">
                <a:latin typeface="宋体" panose="02010600030101010101" pitchFamily="2" charset="-122"/>
              </a:rPr>
              <a:t>={</a:t>
            </a:r>
            <a:r>
              <a:rPr lang="zh-CN" altLang="en-US" sz="3200">
                <a:latin typeface="宋体" panose="02010600030101010101" pitchFamily="2" charset="-122"/>
              </a:rPr>
              <a:t>该批产品被接收</a:t>
            </a:r>
            <a:r>
              <a:rPr lang="en-US" altLang="zh-CN" sz="3200">
                <a:latin typeface="宋体" panose="02010600030101010101" pitchFamily="2" charset="-122"/>
              </a:rPr>
              <a:t>}</a:t>
            </a:r>
            <a:r>
              <a:rPr lang="zh-CN" altLang="en-US" sz="3200">
                <a:latin typeface="宋体" panose="02010600030101010101" pitchFamily="2" charset="-122"/>
              </a:rPr>
              <a:t>，</a:t>
            </a:r>
            <a:endParaRPr lang="zh-CN" altLang="en-US" sz="3200">
              <a:latin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</a:rPr>
              <a:t>       </a:t>
            </a:r>
            <a:r>
              <a:rPr lang="en-US" altLang="zh-CN" sz="3200" i="1"/>
              <a:t>B</a:t>
            </a:r>
            <a:r>
              <a:rPr lang="en-US" altLang="zh-CN" sz="3200" i="1" baseline="-25000"/>
              <a:t>i</a:t>
            </a:r>
            <a:r>
              <a:rPr lang="en-US" altLang="zh-CN" sz="3200">
                <a:latin typeface="宋体" panose="02010600030101010101" pitchFamily="2" charset="-122"/>
              </a:rPr>
              <a:t>={</a:t>
            </a:r>
            <a:r>
              <a:rPr lang="zh-CN" altLang="en-US" sz="3200">
                <a:latin typeface="宋体" panose="02010600030101010101" pitchFamily="2" charset="-122"/>
              </a:rPr>
              <a:t>取出</a:t>
            </a:r>
            <a:r>
              <a:rPr lang="en-US" altLang="zh-CN" sz="3200">
                <a:latin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</a:rPr>
              <a:t>件产品中恰有</a:t>
            </a:r>
            <a:r>
              <a:rPr lang="en-US" altLang="zh-CN" sz="3200">
                <a:latin typeface="宋体" panose="02010600030101010101" pitchFamily="2" charset="-122"/>
              </a:rPr>
              <a:t>i</a:t>
            </a:r>
            <a:r>
              <a:rPr lang="zh-CN" altLang="en-US" sz="3200">
                <a:latin typeface="宋体" panose="02010600030101010101" pitchFamily="2" charset="-122"/>
              </a:rPr>
              <a:t>件是次品</a:t>
            </a:r>
            <a:r>
              <a:rPr lang="en-US" altLang="zh-CN" sz="3200">
                <a:latin typeface="宋体" panose="02010600030101010101" pitchFamily="2" charset="-122"/>
              </a:rPr>
              <a:t>}</a:t>
            </a:r>
            <a:r>
              <a:rPr lang="zh-CN" altLang="en-US" sz="3200">
                <a:latin typeface="宋体" panose="02010600030101010101" pitchFamily="2" charset="-122"/>
              </a:rPr>
              <a:t>，</a:t>
            </a:r>
            <a:endParaRPr lang="zh-CN" altLang="en-US" sz="3200">
              <a:latin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</a:rPr>
              <a:t>       </a:t>
            </a:r>
            <a:r>
              <a:rPr lang="en-US" altLang="zh-CN" sz="3200" i="1"/>
              <a:t>i </a:t>
            </a:r>
            <a:r>
              <a:rPr lang="en-US" altLang="zh-CN" sz="3200"/>
              <a:t>= </a:t>
            </a:r>
            <a:r>
              <a:rPr lang="en-US" altLang="zh-CN" sz="3200">
                <a:latin typeface="宋体" panose="02010600030101010101" pitchFamily="2" charset="-122"/>
              </a:rPr>
              <a:t>0,1,2,3</a:t>
            </a:r>
            <a:r>
              <a:rPr lang="zh-CN" altLang="en-US" sz="3200">
                <a:latin typeface="宋体" panose="02010600030101010101" pitchFamily="2" charset="-122"/>
              </a:rPr>
              <a:t>。 </a:t>
            </a:r>
            <a:endParaRPr lang="zh-CN" altLang="en-US" sz="3200">
              <a:latin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</a:rPr>
              <a:t>则</a:t>
            </a:r>
            <a:endParaRPr lang="zh-CN" altLang="en-US" sz="32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 build="p"/>
      <p:bldP spid="148483" grpId="0" autoUpdateAnimBg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1258888" y="333375"/>
          <a:ext cx="6408737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5" name="公式" r:id="rId1" imgW="57607200" imgH="24079200" progId="Equation.3">
                  <p:embed/>
                </p:oleObj>
              </mc:Choice>
              <mc:Fallback>
                <p:oleObj name="公式" r:id="rId1" imgW="57607200" imgH="24079200" progId="Equation.3">
                  <p:embed/>
                  <p:pic>
                    <p:nvPicPr>
                      <p:cNvPr id="0" name="图片 1085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8888" y="333375"/>
                        <a:ext cx="6408737" cy="2017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684213" y="2276475"/>
            <a:ext cx="7343775" cy="316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sym typeface="Symbol" panose="05050102010706020507" pitchFamily="18" charset="2"/>
              </a:rPr>
              <a:t>因</a:t>
            </a:r>
            <a:r>
              <a:rPr lang="zh-CN" altLang="en-US" sz="3200">
                <a:latin typeface="宋体" panose="02010600030101010101" pitchFamily="2" charset="-122"/>
              </a:rPr>
              <a:t>三次测试相互独立，故 </a:t>
            </a:r>
            <a:endParaRPr lang="zh-CN" altLang="en-US" sz="3200">
              <a:latin typeface="宋体" panose="02010600030101010101" pitchFamily="2" charset="-122"/>
            </a:endParaRPr>
          </a:p>
          <a:p>
            <a:pPr>
              <a:spcBef>
                <a:spcPct val="15000"/>
              </a:spcBef>
            </a:pPr>
            <a:r>
              <a:rPr lang="zh-CN" altLang="en-US" sz="3200" b="0">
                <a:latin typeface="宋体" panose="02010600030101010101" pitchFamily="2" charset="-122"/>
              </a:rPr>
              <a:t>   </a:t>
            </a:r>
            <a:r>
              <a:rPr lang="en-US" altLang="zh-CN" sz="3200" b="0">
                <a:latin typeface="宋体" panose="02010600030101010101" pitchFamily="2" charset="-122"/>
              </a:rPr>
              <a:t>P(</a:t>
            </a:r>
            <a:r>
              <a:rPr lang="en-US" altLang="zh-CN" sz="3200" b="0" i="1"/>
              <a:t>A</a:t>
            </a:r>
            <a:r>
              <a:rPr lang="en-US" altLang="zh-CN" sz="3200" b="0">
                <a:latin typeface="宋体" panose="02010600030101010101" pitchFamily="2" charset="-122"/>
              </a:rPr>
              <a:t>|</a:t>
            </a:r>
            <a:r>
              <a:rPr lang="en-US" altLang="zh-CN" sz="3200" b="0" i="1"/>
              <a:t>B</a:t>
            </a:r>
            <a:r>
              <a:rPr lang="en-US" altLang="zh-CN" sz="3200" b="0" baseline="-25000">
                <a:latin typeface="宋体" panose="02010600030101010101" pitchFamily="2" charset="-122"/>
              </a:rPr>
              <a:t>0</a:t>
            </a:r>
            <a:r>
              <a:rPr lang="en-US" altLang="zh-CN" sz="3200" b="0">
                <a:latin typeface="宋体" panose="02010600030101010101" pitchFamily="2" charset="-122"/>
              </a:rPr>
              <a:t>)=0.99</a:t>
            </a:r>
            <a:r>
              <a:rPr lang="en-US" altLang="zh-CN" sz="3200" b="0" baseline="30000">
                <a:latin typeface="宋体" panose="02010600030101010101" pitchFamily="2" charset="-122"/>
              </a:rPr>
              <a:t>3</a:t>
            </a:r>
            <a:r>
              <a:rPr lang="zh-CN" altLang="en-US" sz="3200" b="0"/>
              <a:t>，</a:t>
            </a:r>
            <a:endParaRPr lang="zh-CN" altLang="en-US" sz="3200" b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3200" b="0">
                <a:latin typeface="宋体" panose="02010600030101010101" pitchFamily="2" charset="-122"/>
              </a:rPr>
              <a:t>   </a:t>
            </a:r>
            <a:r>
              <a:rPr lang="en-US" altLang="zh-CN" sz="3200" b="0">
                <a:latin typeface="宋体" panose="02010600030101010101" pitchFamily="2" charset="-122"/>
              </a:rPr>
              <a:t>P(</a:t>
            </a:r>
            <a:r>
              <a:rPr lang="en-US" altLang="zh-CN" sz="3200" b="0" i="1"/>
              <a:t>A</a:t>
            </a:r>
            <a:r>
              <a:rPr lang="en-US" altLang="zh-CN" sz="3200" b="0">
                <a:latin typeface="宋体" panose="02010600030101010101" pitchFamily="2" charset="-122"/>
              </a:rPr>
              <a:t>|</a:t>
            </a:r>
            <a:r>
              <a:rPr lang="en-US" altLang="zh-CN" sz="3200" b="0" i="1"/>
              <a:t>B</a:t>
            </a:r>
            <a:r>
              <a:rPr lang="en-US" altLang="zh-CN" sz="3200" b="0" baseline="-25000">
                <a:latin typeface="宋体" panose="02010600030101010101" pitchFamily="2" charset="-122"/>
              </a:rPr>
              <a:t>1</a:t>
            </a:r>
            <a:r>
              <a:rPr lang="en-US" altLang="zh-CN" sz="3200" b="0">
                <a:latin typeface="宋体" panose="02010600030101010101" pitchFamily="2" charset="-122"/>
              </a:rPr>
              <a:t>)=0.99</a:t>
            </a:r>
            <a:r>
              <a:rPr lang="en-US" altLang="zh-CN" sz="3200" b="0" baseline="30000">
                <a:latin typeface="宋体" panose="02010600030101010101" pitchFamily="2" charset="-122"/>
              </a:rPr>
              <a:t>2</a:t>
            </a:r>
            <a:r>
              <a:rPr lang="en-US" altLang="zh-CN" sz="3200" b="0">
                <a:latin typeface="宋体" panose="02010600030101010101" pitchFamily="2" charset="-122"/>
              </a:rPr>
              <a:t>(1-0.95),  </a:t>
            </a:r>
            <a:endParaRPr lang="en-US" altLang="zh-CN" sz="3200" b="0">
              <a:latin typeface="宋体" panose="02010600030101010101" pitchFamily="2" charset="-122"/>
            </a:endParaRPr>
          </a:p>
          <a:p>
            <a:pPr eaLnBrk="0" hangingPunct="0"/>
            <a:r>
              <a:rPr lang="en-US" altLang="zh-CN" sz="3200" b="0">
                <a:latin typeface="宋体" panose="02010600030101010101" pitchFamily="2" charset="-122"/>
              </a:rPr>
              <a:t>   P(</a:t>
            </a:r>
            <a:r>
              <a:rPr lang="en-US" altLang="zh-CN" sz="3200" b="0" i="1"/>
              <a:t>A</a:t>
            </a:r>
            <a:r>
              <a:rPr lang="en-US" altLang="zh-CN" sz="3200" b="0">
                <a:latin typeface="宋体" panose="02010600030101010101" pitchFamily="2" charset="-122"/>
              </a:rPr>
              <a:t>|</a:t>
            </a:r>
            <a:r>
              <a:rPr lang="en-US" altLang="zh-CN" sz="3200" b="0" i="1"/>
              <a:t>B</a:t>
            </a:r>
            <a:r>
              <a:rPr lang="en-US" altLang="zh-CN" sz="3200" b="0" baseline="-25000">
                <a:latin typeface="宋体" panose="02010600030101010101" pitchFamily="2" charset="-122"/>
              </a:rPr>
              <a:t>2</a:t>
            </a:r>
            <a:r>
              <a:rPr lang="en-US" altLang="zh-CN" sz="3200" b="0">
                <a:latin typeface="宋体" panose="02010600030101010101" pitchFamily="2" charset="-122"/>
              </a:rPr>
              <a:t>)=0.99(1-0.95)</a:t>
            </a:r>
            <a:r>
              <a:rPr lang="en-US" altLang="zh-CN" sz="3200" b="0" baseline="30000">
                <a:latin typeface="宋体" panose="02010600030101010101" pitchFamily="2" charset="-122"/>
              </a:rPr>
              <a:t>2</a:t>
            </a:r>
            <a:r>
              <a:rPr lang="en-US" altLang="zh-CN" sz="3200" b="0">
                <a:latin typeface="宋体" panose="02010600030101010101" pitchFamily="2" charset="-122"/>
              </a:rPr>
              <a:t>, </a:t>
            </a:r>
            <a:endParaRPr lang="en-US" altLang="zh-CN" sz="3200" b="0">
              <a:latin typeface="宋体" panose="02010600030101010101" pitchFamily="2" charset="-122"/>
            </a:endParaRPr>
          </a:p>
          <a:p>
            <a:pPr eaLnBrk="0" hangingPunct="0">
              <a:spcAft>
                <a:spcPct val="15000"/>
              </a:spcAft>
            </a:pPr>
            <a:r>
              <a:rPr lang="en-US" altLang="zh-CN" sz="3200" b="0">
                <a:latin typeface="宋体" panose="02010600030101010101" pitchFamily="2" charset="-122"/>
              </a:rPr>
              <a:t>   P(</a:t>
            </a:r>
            <a:r>
              <a:rPr lang="en-US" altLang="zh-CN" sz="3200" b="0" i="1"/>
              <a:t>A</a:t>
            </a:r>
            <a:r>
              <a:rPr lang="en-US" altLang="zh-CN" sz="3200" b="0">
                <a:latin typeface="宋体" panose="02010600030101010101" pitchFamily="2" charset="-122"/>
              </a:rPr>
              <a:t>|</a:t>
            </a:r>
            <a:r>
              <a:rPr lang="en-US" altLang="zh-CN" sz="3200" b="0" i="1"/>
              <a:t>B</a:t>
            </a:r>
            <a:r>
              <a:rPr lang="en-US" altLang="zh-CN" sz="3200" b="0" baseline="-25000">
                <a:latin typeface="宋体" panose="02010600030101010101" pitchFamily="2" charset="-122"/>
              </a:rPr>
              <a:t>3</a:t>
            </a:r>
            <a:r>
              <a:rPr lang="en-US" altLang="zh-CN" sz="3200" b="0">
                <a:latin typeface="宋体" panose="02010600030101010101" pitchFamily="2" charset="-122"/>
              </a:rPr>
              <a:t>)= (1-0.95)</a:t>
            </a:r>
            <a:r>
              <a:rPr lang="en-US" altLang="zh-CN" sz="3200" b="0" baseline="30000">
                <a:latin typeface="宋体" panose="02010600030101010101" pitchFamily="2" charset="-122"/>
              </a:rPr>
              <a:t>3</a:t>
            </a:r>
            <a:r>
              <a:rPr lang="zh-CN" altLang="en-US" sz="3200" b="0"/>
              <a:t>。</a:t>
            </a:r>
            <a:r>
              <a:rPr lang="zh-CN" altLang="en-US" sz="3200" b="0">
                <a:latin typeface="宋体" panose="02010600030101010101" pitchFamily="2" charset="-122"/>
              </a:rPr>
              <a:t>  </a:t>
            </a:r>
            <a:endParaRPr lang="zh-CN" altLang="en-US" sz="3200" b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3200">
                <a:latin typeface="宋体" panose="02010600030101010101" pitchFamily="2" charset="-122"/>
              </a:rPr>
              <a:t>由全概率公式</a:t>
            </a:r>
            <a:r>
              <a:rPr lang="en-US" altLang="zh-CN" sz="3200">
                <a:latin typeface="宋体" panose="02010600030101010101" pitchFamily="2" charset="-122"/>
              </a:rPr>
              <a:t>, </a:t>
            </a:r>
            <a:r>
              <a:rPr lang="zh-CN" altLang="en-US" sz="3200">
                <a:latin typeface="宋体" panose="02010600030101010101" pitchFamily="2" charset="-122"/>
              </a:rPr>
              <a:t>得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827088" y="5373688"/>
          <a:ext cx="720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公式" r:id="rId3" imgW="56083200" imgH="10363200" progId="Equation.3">
                  <p:embed/>
                </p:oleObj>
              </mc:Choice>
              <mc:Fallback>
                <p:oleObj name="公式" r:id="rId3" imgW="56083200" imgH="10363200" progId="Equation.3">
                  <p:embed/>
                  <p:pic>
                    <p:nvPicPr>
                      <p:cNvPr id="0" name="图片 1085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088" y="5373688"/>
                        <a:ext cx="7200900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utoUpdateAnimBg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3915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i="1" dirty="0" smtClean="0"/>
              <a:t>Ex6.</a:t>
            </a:r>
            <a:r>
              <a:rPr lang="zh-CN" altLang="en-US" sz="3200" dirty="0" smtClean="0">
                <a:latin typeface="宋体" panose="02010600030101010101" pitchFamily="2" charset="-122"/>
              </a:rPr>
              <a:t>若干</a:t>
            </a:r>
            <a:r>
              <a:rPr lang="zh-CN" altLang="en-US" sz="3200" dirty="0">
                <a:latin typeface="宋体" panose="02010600030101010101" pitchFamily="2" charset="-122"/>
              </a:rPr>
              <a:t>人独立地向一移动目标射击</a:t>
            </a:r>
            <a:r>
              <a:rPr lang="en-US" altLang="zh-CN" sz="3200" dirty="0">
                <a:latin typeface="宋体" panose="02010600030101010101" pitchFamily="2" charset="-122"/>
              </a:rPr>
              <a:t>,</a:t>
            </a:r>
            <a:r>
              <a:rPr lang="zh-CN" altLang="en-US" sz="3200" dirty="0">
                <a:latin typeface="宋体" panose="02010600030101010101" pitchFamily="2" charset="-122"/>
              </a:rPr>
              <a:t>每人击中目标的概率都是</a:t>
            </a:r>
            <a:r>
              <a:rPr lang="en-US" altLang="zh-CN" sz="3200" dirty="0"/>
              <a:t>0.6</a:t>
            </a:r>
            <a:r>
              <a:rPr lang="zh-CN" altLang="en-US" sz="3200" dirty="0">
                <a:latin typeface="宋体" panose="02010600030101010101" pitchFamily="2" charset="-122"/>
              </a:rPr>
              <a:t>。求至少需要多少人</a:t>
            </a:r>
            <a:r>
              <a:rPr lang="en-US" altLang="zh-CN" sz="3200" dirty="0"/>
              <a:t>,  </a:t>
            </a:r>
            <a:r>
              <a:rPr lang="zh-CN" altLang="en-US" sz="3200" dirty="0">
                <a:latin typeface="宋体" panose="02010600030101010101" pitchFamily="2" charset="-122"/>
              </a:rPr>
              <a:t>才能以</a:t>
            </a:r>
            <a:r>
              <a:rPr lang="en-US" altLang="zh-CN" sz="3200" dirty="0">
                <a:latin typeface="宋体" panose="02010600030101010101" pitchFamily="2" charset="-122"/>
              </a:rPr>
              <a:t>0.99</a:t>
            </a:r>
            <a:r>
              <a:rPr lang="zh-CN" altLang="en-US" sz="3200" dirty="0">
                <a:latin typeface="宋体" panose="02010600030101010101" pitchFamily="2" charset="-122"/>
              </a:rPr>
              <a:t>以上的概率击中目标</a:t>
            </a:r>
            <a:r>
              <a:rPr lang="en-US" altLang="zh-CN" sz="3200" dirty="0">
                <a:latin typeface="宋体" panose="02010600030101010101" pitchFamily="2" charset="-122"/>
              </a:rPr>
              <a:t>?</a:t>
            </a:r>
            <a:endParaRPr lang="en-US" altLang="zh-CN" sz="3200" dirty="0">
              <a:latin typeface="宋体" panose="02010600030101010101" pitchFamily="2" charset="-122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8351837" cy="294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zh-CN" altLang="en-US" sz="3200">
                <a:solidFill>
                  <a:schemeClr val="accent2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3200">
                <a:latin typeface="宋体" panose="02010600030101010101" pitchFamily="2" charset="-122"/>
              </a:rPr>
              <a:t>设至少需要</a:t>
            </a:r>
            <a:r>
              <a:rPr lang="zh-CN" altLang="en-US" sz="1000"/>
              <a:t> </a:t>
            </a:r>
            <a:r>
              <a:rPr lang="en-US" altLang="zh-CN" sz="3200" i="1"/>
              <a:t>n</a:t>
            </a:r>
            <a:r>
              <a:rPr lang="en-US" altLang="zh-CN" sz="1000" i="1"/>
              <a:t> </a:t>
            </a:r>
            <a:r>
              <a:rPr lang="zh-CN" altLang="en-US" sz="3200">
                <a:latin typeface="宋体" panose="02010600030101010101" pitchFamily="2" charset="-122"/>
              </a:rPr>
              <a:t>个人才能以</a:t>
            </a:r>
            <a:r>
              <a:rPr lang="en-US" altLang="zh-CN" sz="3200"/>
              <a:t>0.99</a:t>
            </a:r>
            <a:r>
              <a:rPr lang="zh-CN" altLang="en-US" sz="3200">
                <a:latin typeface="宋体" panose="02010600030101010101" pitchFamily="2" charset="-122"/>
              </a:rPr>
              <a:t>以上的概率</a:t>
            </a:r>
            <a:endParaRPr lang="zh-CN" altLang="en-US" sz="3200">
              <a:latin typeface="宋体" panose="02010600030101010101" pitchFamily="2" charset="-122"/>
            </a:endParaRPr>
          </a:p>
          <a:p>
            <a:pPr eaLnBrk="0" hangingPunct="0">
              <a:lnSpc>
                <a:spcPct val="105000"/>
              </a:lnSpc>
            </a:pPr>
            <a:r>
              <a:rPr lang="zh-CN" altLang="en-US" sz="3200">
                <a:latin typeface="宋体" panose="02010600030101010101" pitchFamily="2" charset="-122"/>
              </a:rPr>
              <a:t>击中目标。</a:t>
            </a:r>
            <a:endParaRPr lang="zh-CN" altLang="en-US" sz="3200">
              <a:latin typeface="宋体" panose="02010600030101010101" pitchFamily="2" charset="-122"/>
            </a:endParaRPr>
          </a:p>
          <a:p>
            <a:pPr eaLnBrk="0" hangingPunct="0">
              <a:lnSpc>
                <a:spcPct val="105000"/>
              </a:lnSpc>
              <a:spcBef>
                <a:spcPct val="35000"/>
              </a:spcBef>
            </a:pPr>
            <a:r>
              <a:rPr lang="zh-CN" altLang="en-US" sz="3200">
                <a:solidFill>
                  <a:srgbClr val="FFFF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>
                <a:latin typeface="宋体" panose="02010600030101010101" pitchFamily="2" charset="-122"/>
              </a:rPr>
              <a:t>令</a:t>
            </a:r>
            <a:r>
              <a:rPr lang="en-US" altLang="zh-CN" sz="3200" i="1"/>
              <a:t>A</a:t>
            </a:r>
            <a:r>
              <a:rPr lang="en-US" altLang="zh-CN" sz="3200">
                <a:latin typeface="宋体" panose="02010600030101010101" pitchFamily="2" charset="-122"/>
              </a:rPr>
              <a:t>={</a:t>
            </a:r>
            <a:r>
              <a:rPr lang="zh-CN" altLang="en-US" sz="3200">
                <a:latin typeface="宋体" panose="02010600030101010101" pitchFamily="2" charset="-122"/>
              </a:rPr>
              <a:t>目标被击中</a:t>
            </a:r>
            <a:r>
              <a:rPr lang="en-US" altLang="zh-CN" sz="3200">
                <a:latin typeface="宋体" panose="02010600030101010101" pitchFamily="2" charset="-122"/>
              </a:rPr>
              <a:t>},</a:t>
            </a:r>
            <a:r>
              <a:rPr lang="en-US" altLang="zh-CN" sz="3200" i="1"/>
              <a:t>A</a:t>
            </a:r>
            <a:r>
              <a:rPr lang="en-US" altLang="zh-CN" sz="3200" i="1" baseline="-25000"/>
              <a:t>i </a:t>
            </a:r>
            <a:r>
              <a:rPr lang="en-US" altLang="zh-CN" sz="3200">
                <a:latin typeface="宋体" panose="02010600030101010101" pitchFamily="2" charset="-122"/>
              </a:rPr>
              <a:t>={</a:t>
            </a:r>
            <a:r>
              <a:rPr lang="zh-CN" altLang="en-US" sz="3200">
                <a:latin typeface="宋体" panose="02010600030101010101" pitchFamily="2" charset="-122"/>
              </a:rPr>
              <a:t>第</a:t>
            </a:r>
            <a:r>
              <a:rPr lang="en-US" altLang="zh-CN" sz="3200" i="1"/>
              <a:t>i</a:t>
            </a:r>
            <a:r>
              <a:rPr lang="zh-CN" altLang="en-US" sz="3200">
                <a:latin typeface="宋体" panose="02010600030101010101" pitchFamily="2" charset="-122"/>
              </a:rPr>
              <a:t>人击中目标</a:t>
            </a:r>
            <a:r>
              <a:rPr lang="en-US" altLang="zh-CN" sz="3200">
                <a:latin typeface="宋体" panose="02010600030101010101" pitchFamily="2" charset="-122"/>
              </a:rPr>
              <a:t>}, </a:t>
            </a:r>
            <a:r>
              <a:rPr lang="en-US" altLang="zh-CN" sz="3200" i="1"/>
              <a:t>i</a:t>
            </a:r>
            <a:r>
              <a:rPr lang="en-US" altLang="zh-CN" sz="3200">
                <a:latin typeface="宋体" panose="02010600030101010101" pitchFamily="2" charset="-122"/>
              </a:rPr>
              <a:t>=1,2,…,</a:t>
            </a:r>
            <a:r>
              <a:rPr lang="en-US" altLang="zh-CN" sz="3200" i="1"/>
              <a:t>n</a:t>
            </a:r>
            <a:r>
              <a:rPr lang="zh-CN" altLang="en-US" sz="3200">
                <a:latin typeface="宋体" panose="02010600030101010101" pitchFamily="2" charset="-122"/>
              </a:rPr>
              <a:t>。则</a:t>
            </a:r>
            <a:r>
              <a:rPr lang="en-US" altLang="zh-CN" sz="3200" i="1"/>
              <a:t>A</a:t>
            </a:r>
            <a:r>
              <a:rPr lang="en-US" altLang="zh-CN" sz="3200" baseline="-25000">
                <a:latin typeface="宋体" panose="02010600030101010101" pitchFamily="2" charset="-122"/>
              </a:rPr>
              <a:t>1</a:t>
            </a:r>
            <a:r>
              <a:rPr lang="en-US" altLang="zh-CN" sz="3200">
                <a:latin typeface="宋体" panose="02010600030101010101" pitchFamily="2" charset="-122"/>
              </a:rPr>
              <a:t>,</a:t>
            </a:r>
            <a:r>
              <a:rPr lang="en-US" altLang="zh-CN" sz="3200" i="1"/>
              <a:t>A</a:t>
            </a:r>
            <a:r>
              <a:rPr lang="en-US" altLang="zh-CN" sz="3200" baseline="-25000">
                <a:latin typeface="宋体" panose="02010600030101010101" pitchFamily="2" charset="-122"/>
              </a:rPr>
              <a:t>2</a:t>
            </a:r>
            <a:r>
              <a:rPr lang="en-US" altLang="zh-CN" sz="3200">
                <a:latin typeface="宋体" panose="02010600030101010101" pitchFamily="2" charset="-122"/>
              </a:rPr>
              <a:t>,…,</a:t>
            </a:r>
            <a:r>
              <a:rPr lang="en-US" altLang="zh-CN" sz="3200" i="1"/>
              <a:t>A</a:t>
            </a:r>
            <a:r>
              <a:rPr lang="en-US" altLang="zh-CN" sz="3200" baseline="-25000">
                <a:latin typeface="宋体" panose="02010600030101010101" pitchFamily="2" charset="-122"/>
              </a:rPr>
              <a:t>n </a:t>
            </a:r>
            <a:r>
              <a:rPr lang="zh-CN" altLang="en-US" sz="3200">
                <a:latin typeface="宋体" panose="02010600030101010101" pitchFamily="2" charset="-122"/>
              </a:rPr>
              <a:t>相互独立。故，                         </a:t>
            </a:r>
            <a:endParaRPr lang="zh-CN" altLang="en-US" sz="3200">
              <a:latin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  <a:spcBef>
                <a:spcPct val="15000"/>
              </a:spcBef>
            </a:pPr>
            <a:r>
              <a:rPr lang="zh-CN" altLang="en-US" sz="3200">
                <a:solidFill>
                  <a:srgbClr val="FFFFFF"/>
                </a:solidFill>
                <a:latin typeface="宋体" panose="02010600030101010101" pitchFamily="2" charset="-122"/>
              </a:rPr>
              <a:t>            </a:t>
            </a:r>
            <a:r>
              <a:rPr lang="zh-CN" altLang="en-US" sz="3200">
                <a:latin typeface="宋体" panose="02010600030101010101" pitchFamily="2" charset="-122"/>
              </a:rPr>
              <a:t>也相互独立。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graphicFrame>
        <p:nvGraphicFramePr>
          <p:cNvPr id="152580" name="Object 4"/>
          <p:cNvGraphicFramePr/>
          <p:nvPr/>
        </p:nvGraphicFramePr>
        <p:xfrm>
          <a:off x="539750" y="4797425"/>
          <a:ext cx="25193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9" name="公式" r:id="rId1" imgW="21336000" imgH="6096000" progId="Equation.3">
                  <p:embed/>
                </p:oleObj>
              </mc:Choice>
              <mc:Fallback>
                <p:oleObj name="公式" r:id="rId1" imgW="21336000" imgH="6096000" progId="Equation.3">
                  <p:embed/>
                  <p:pic>
                    <p:nvPicPr>
                      <p:cNvPr id="0" name="图片 1095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750" y="4797425"/>
                        <a:ext cx="2519363" cy="576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 build="p"/>
      <p:bldP spid="152579" grpId="0" autoUpdateAnimBg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6659562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latin typeface="宋体" panose="02010600030101010101" pitchFamily="2" charset="-122"/>
                <a:sym typeface="Symbol" panose="05050102010706020507" pitchFamily="18" charset="2"/>
              </a:rPr>
              <a:t>因</a:t>
            </a:r>
            <a:r>
              <a:rPr lang="zh-CN" altLang="en-US" sz="3200" b="0">
                <a:latin typeface="宋体" panose="02010600030101010101" pitchFamily="2" charset="-122"/>
              </a:rPr>
              <a:t> </a:t>
            </a:r>
            <a:r>
              <a:rPr lang="en-US" altLang="zh-CN" sz="3200" b="0" i="1"/>
              <a:t>A</a:t>
            </a:r>
            <a:r>
              <a:rPr lang="en-US" altLang="zh-CN" sz="3200" b="0">
                <a:latin typeface="宋体" panose="02010600030101010101" pitchFamily="2" charset="-122"/>
              </a:rPr>
              <a:t>=</a:t>
            </a:r>
            <a:r>
              <a:rPr lang="en-US" altLang="zh-CN" sz="3200" b="0" i="1"/>
              <a:t>A</a:t>
            </a:r>
            <a:r>
              <a:rPr lang="en-US" altLang="zh-CN" sz="3200" b="0" baseline="-25000">
                <a:latin typeface="宋体" panose="02010600030101010101" pitchFamily="2" charset="-122"/>
              </a:rPr>
              <a:t>1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∪</a:t>
            </a:r>
            <a:r>
              <a:rPr lang="en-US" altLang="zh-CN" sz="3200" b="0" i="1"/>
              <a:t>A</a:t>
            </a:r>
            <a:r>
              <a:rPr lang="en-US" altLang="zh-CN" sz="3200" b="0" baseline="-25000">
                <a:latin typeface="宋体" panose="02010600030101010101" pitchFamily="2" charset="-122"/>
              </a:rPr>
              <a:t>2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∪</a:t>
            </a:r>
            <a:r>
              <a:rPr lang="en-US" altLang="zh-CN" sz="3200" b="0">
                <a:latin typeface="宋体" panose="02010600030101010101" pitchFamily="2" charset="-122"/>
              </a:rPr>
              <a:t>…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∪</a:t>
            </a:r>
            <a:r>
              <a:rPr lang="en-US" altLang="zh-CN" sz="3200" b="0" i="1"/>
              <a:t>A</a:t>
            </a:r>
            <a:r>
              <a:rPr lang="en-US" altLang="zh-CN" sz="3200" b="0" i="1" baseline="-25000"/>
              <a:t>n</a:t>
            </a:r>
            <a:r>
              <a:rPr lang="zh-CN" altLang="en-US" sz="3200" b="0">
                <a:latin typeface="宋体" panose="02010600030101010101" pitchFamily="2" charset="-122"/>
              </a:rPr>
              <a:t>，   </a:t>
            </a:r>
            <a:endParaRPr lang="zh-CN" altLang="en-US" sz="3200" b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3200">
                <a:latin typeface="宋体" panose="02010600030101010101" pitchFamily="2" charset="-122"/>
                <a:sym typeface="Symbol" panose="05050102010706020507" pitchFamily="18" charset="2"/>
              </a:rPr>
              <a:t>得</a:t>
            </a:r>
            <a:r>
              <a:rPr lang="zh-CN" altLang="en-US" sz="3200" b="0">
                <a:latin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P(</a:t>
            </a:r>
            <a:r>
              <a:rPr lang="en-US" altLang="zh-CN" sz="3200" b="0" i="1">
                <a:sym typeface="Symbol" panose="05050102010706020507" pitchFamily="18" charset="2"/>
              </a:rPr>
              <a:t>A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)=</a:t>
            </a:r>
            <a:r>
              <a:rPr lang="en-US" altLang="zh-CN" sz="3200" b="0">
                <a:sym typeface="Symbol" panose="05050102010706020507" pitchFamily="18" charset="2"/>
              </a:rPr>
              <a:t> 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P(</a:t>
            </a:r>
            <a:r>
              <a:rPr lang="en-US" altLang="zh-CN" sz="3200" b="0" i="1"/>
              <a:t>A</a:t>
            </a:r>
            <a:r>
              <a:rPr lang="en-US" altLang="zh-CN" sz="3200" b="0" baseline="-25000">
                <a:latin typeface="宋体" panose="02010600030101010101" pitchFamily="2" charset="-122"/>
              </a:rPr>
              <a:t>1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∪</a:t>
            </a:r>
            <a:r>
              <a:rPr lang="en-US" altLang="zh-CN" sz="3200" b="0" i="1"/>
              <a:t>A</a:t>
            </a:r>
            <a:r>
              <a:rPr lang="en-US" altLang="zh-CN" sz="3200" b="0" baseline="-25000">
                <a:latin typeface="宋体" panose="02010600030101010101" pitchFamily="2" charset="-122"/>
              </a:rPr>
              <a:t>2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∪</a:t>
            </a:r>
            <a:r>
              <a:rPr lang="en-US" altLang="zh-CN" sz="3200" b="0"/>
              <a:t>…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∪</a:t>
            </a:r>
            <a:r>
              <a:rPr lang="en-US" altLang="zh-CN" sz="3200" b="0" i="1"/>
              <a:t>A</a:t>
            </a:r>
            <a:r>
              <a:rPr lang="en-US" altLang="zh-CN" sz="3200" b="0" i="1" baseline="-25000"/>
              <a:t>n</a:t>
            </a:r>
            <a:r>
              <a:rPr lang="en-US" altLang="zh-CN" sz="3200" b="0">
                <a:latin typeface="宋体" panose="02010600030101010101" pitchFamily="2" charset="-122"/>
                <a:sym typeface="Symbol" panose="05050102010706020507" pitchFamily="18" charset="2"/>
              </a:rPr>
              <a:t>)</a:t>
            </a:r>
            <a:endParaRPr lang="en-US" altLang="zh-CN" sz="3200" b="0">
              <a:latin typeface="宋体" panose="02010600030101010101" pitchFamily="2" charset="-122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95288" y="4508500"/>
            <a:ext cx="7993062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/>
              <a:t>问题化成了求最小的 </a:t>
            </a:r>
            <a:r>
              <a:rPr lang="en-US" altLang="zh-CN" sz="3200" i="1"/>
              <a:t>n</a:t>
            </a:r>
            <a:r>
              <a:rPr lang="en-US" altLang="zh-CN" sz="3200"/>
              <a:t>, </a:t>
            </a:r>
            <a:r>
              <a:rPr lang="zh-CN" altLang="en-US" sz="3200"/>
              <a:t>使</a:t>
            </a:r>
            <a:r>
              <a:rPr lang="en-US" altLang="zh-CN" sz="3200"/>
              <a:t>1</a:t>
            </a:r>
            <a:r>
              <a:rPr lang="en-US" altLang="zh-CN" sz="3200">
                <a:latin typeface="宋体" panose="02010600030101010101" pitchFamily="2" charset="-122"/>
              </a:rPr>
              <a:t>-</a:t>
            </a:r>
            <a:r>
              <a:rPr lang="en-US" altLang="zh-CN" sz="3200"/>
              <a:t>0.4</a:t>
            </a:r>
            <a:r>
              <a:rPr lang="en-US" altLang="zh-CN" sz="3200" baseline="30000"/>
              <a:t>n </a:t>
            </a:r>
            <a:r>
              <a:rPr lang="en-US" altLang="zh-CN" sz="3200"/>
              <a:t>&gt; 0.99</a:t>
            </a:r>
            <a:r>
              <a:rPr lang="zh-CN" altLang="en-US" sz="3200"/>
              <a:t>。</a:t>
            </a:r>
            <a:endParaRPr lang="zh-CN" altLang="en-US" sz="3200"/>
          </a:p>
          <a:p>
            <a:pPr eaLnBrk="0" hangingPunct="0"/>
            <a:r>
              <a:rPr lang="zh-CN" altLang="en-US" sz="3200"/>
              <a:t>解不等式，得</a:t>
            </a:r>
            <a:endParaRPr lang="zh-CN" altLang="en-US" sz="3200"/>
          </a:p>
        </p:txBody>
      </p:sp>
      <p:graphicFrame>
        <p:nvGraphicFramePr>
          <p:cNvPr id="154628" name="Object 4"/>
          <p:cNvGraphicFramePr/>
          <p:nvPr/>
        </p:nvGraphicFramePr>
        <p:xfrm>
          <a:off x="1979613" y="1341438"/>
          <a:ext cx="439261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3" name="公式" r:id="rId1" imgW="44500800" imgH="13716000" progId="Equation.3">
                  <p:embed/>
                </p:oleObj>
              </mc:Choice>
              <mc:Fallback>
                <p:oleObj name="公式" r:id="rId1" imgW="44500800" imgH="13716000" progId="Equation.3">
                  <p:embed/>
                  <p:pic>
                    <p:nvPicPr>
                      <p:cNvPr id="0" name="图片 1105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613" y="1341438"/>
                        <a:ext cx="4392612" cy="1150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9" name="Object 5"/>
          <p:cNvGraphicFramePr/>
          <p:nvPr/>
        </p:nvGraphicFramePr>
        <p:xfrm>
          <a:off x="539750" y="2636838"/>
          <a:ext cx="59769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公式" r:id="rId3" imgW="59740800" imgH="20726400" progId="Equation.3">
                  <p:embed/>
                </p:oleObj>
              </mc:Choice>
              <mc:Fallback>
                <p:oleObj name="公式" r:id="rId3" imgW="59740800" imgH="20726400" progId="Equation.3">
                  <p:embed/>
                  <p:pic>
                    <p:nvPicPr>
                      <p:cNvPr id="0" name="图片 1105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2636838"/>
                        <a:ext cx="5976938" cy="180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0" name="Object 6"/>
          <p:cNvGraphicFramePr/>
          <p:nvPr/>
        </p:nvGraphicFramePr>
        <p:xfrm>
          <a:off x="900113" y="5516563"/>
          <a:ext cx="5616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公式" r:id="rId5" imgW="51206400" imgH="10972800" progId="Equation.3">
                  <p:embed/>
                </p:oleObj>
              </mc:Choice>
              <mc:Fallback>
                <p:oleObj name="公式" r:id="rId5" imgW="51206400" imgH="10972800" progId="Equation.3">
                  <p:embed/>
                  <p:pic>
                    <p:nvPicPr>
                      <p:cNvPr id="0" name="图片 1105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5516563"/>
                        <a:ext cx="5616575" cy="1073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 build="p"/>
      <p:bldP spid="154627" grpId="0" autoUpdateAnimBg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Text Box 2"/>
          <p:cNvSpPr txBox="1">
            <a:spLocks noChangeArrowheads="1"/>
          </p:cNvSpPr>
          <p:nvPr/>
        </p:nvSpPr>
        <p:spPr bwMode="auto">
          <a:xfrm>
            <a:off x="266700" y="242888"/>
            <a:ext cx="2057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4. </a:t>
            </a:r>
            <a:r>
              <a:rPr lang="zh-CN" altLang="en-US">
                <a:solidFill>
                  <a:srgbClr val="FF0000"/>
                </a:solidFill>
              </a:rPr>
              <a:t>事件的差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4518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发生而事件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不发生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的事件，称为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的差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endParaRPr lang="en-US" altLang="zh-CN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记为 </a:t>
            </a:r>
            <a:endParaRPr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1219200" y="1346200"/>
          <a:ext cx="4051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1" imgW="97231200" imgH="10058400" progId="Equation.3">
                  <p:embed/>
                </p:oleObj>
              </mc:Choice>
              <mc:Fallback>
                <p:oleObj name="Equation" r:id="rId1" imgW="97231200" imgH="10058400" progId="Equation.3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1346200"/>
                        <a:ext cx="40513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867400" y="2133600"/>
            <a:ext cx="2667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6019800" y="2438400"/>
            <a:ext cx="1600200" cy="1295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6858000" y="2286000"/>
            <a:ext cx="1524000" cy="17526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5943600" y="2146300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6705600" imgH="7620000" progId="Equation.3">
                  <p:embed/>
                </p:oleObj>
              </mc:Choice>
              <mc:Fallback>
                <p:oleObj name="Equation" r:id="rId3" imgW="6705600" imgH="7620000" progId="Equation.3">
                  <p:embed/>
                  <p:pic>
                    <p:nvPicPr>
                      <p:cNvPr id="0" name="图片 122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2146300"/>
                        <a:ext cx="2794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6235700" y="2800350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6400800" imgH="6400800" progId="Equation.3">
                  <p:embed/>
                </p:oleObj>
              </mc:Choice>
              <mc:Fallback>
                <p:oleObj name="Equation" r:id="rId5" imgW="6400800" imgH="6400800" progId="Equation.3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5700" y="2800350"/>
                        <a:ext cx="2667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7613650" y="2959100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6096000" imgH="6096000" progId="Equation.3">
                  <p:embed/>
                </p:oleObj>
              </mc:Choice>
              <mc:Fallback>
                <p:oleObj name="Equation" r:id="rId7" imgW="6096000" imgH="6096000" progId="Equation.3">
                  <p:embed/>
                  <p:pic>
                    <p:nvPicPr>
                      <p:cNvPr id="0" name="图片 1229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3650" y="2959100"/>
                        <a:ext cx="254000" cy="25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324600" y="33528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6661150" y="4686300"/>
          <a:ext cx="762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18288000" imgH="6400800" progId="Equation.3">
                  <p:embed/>
                </p:oleObj>
              </mc:Choice>
              <mc:Fallback>
                <p:oleObj name="Equation" r:id="rId9" imgW="18288000" imgH="6400800" progId="Equation.3">
                  <p:embed/>
                  <p:pic>
                    <p:nvPicPr>
                      <p:cNvPr id="0" name="图片 1229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61150" y="4686300"/>
                        <a:ext cx="7620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304800" y="1981200"/>
            <a:ext cx="5153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</a:t>
            </a:r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中令</a:t>
            </a:r>
            <a:r>
              <a:rPr lang="en-US" altLang="zh-CN" i="1"/>
              <a:t>A</a:t>
            </a:r>
            <a:r>
              <a:rPr lang="en-US" altLang="zh-CN"/>
              <a:t>=“</a:t>
            </a:r>
            <a:r>
              <a:rPr lang="zh-CN" altLang="en-US">
                <a:latin typeface="宋体" panose="02010600030101010101" pitchFamily="2" charset="-122"/>
              </a:rPr>
              <a:t>取得一数为奇数</a:t>
            </a:r>
            <a:r>
              <a:rPr lang="zh-CN" altLang="en-US"/>
              <a:t>” </a:t>
            </a:r>
            <a:endParaRPr lang="zh-CN" altLang="en-US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1905000" y="2590800"/>
            <a:ext cx="33004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/>
              <a:t>=“</a:t>
            </a:r>
            <a:r>
              <a:rPr lang="zh-CN" altLang="en-US">
                <a:latin typeface="宋体" panose="02010600030101010101" pitchFamily="2" charset="-122"/>
              </a:rPr>
              <a:t>取得一数大于</a:t>
            </a:r>
            <a:r>
              <a:rPr lang="en-US" altLang="zh-CN"/>
              <a:t>5”</a:t>
            </a:r>
            <a:endParaRPr lang="en-US" altLang="zh-CN"/>
          </a:p>
        </p:txBody>
      </p:sp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457200" y="3295650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1" imgW="60960000" imgH="10058400" progId="Equation.3">
                  <p:embed/>
                </p:oleObj>
              </mc:Choice>
              <mc:Fallback>
                <p:oleObj name="Equation" r:id="rId11" imgW="60960000" imgH="10058400" progId="Equation.3">
                  <p:embed/>
                  <p:pic>
                    <p:nvPicPr>
                      <p:cNvPr id="0" name="图片 1229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3295650"/>
                        <a:ext cx="25400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381000" y="3998913"/>
            <a:ext cx="2743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对任一事件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有</a:t>
            </a:r>
            <a:r>
              <a:rPr lang="en-US" altLang="zh-CN">
                <a:latin typeface="宋体" panose="02010600030101010101" pitchFamily="2" charset="-122"/>
              </a:rPr>
              <a:t>:</a:t>
            </a:r>
            <a:endParaRPr lang="en-US" altLang="zh-CN">
              <a:latin typeface="宋体" panose="02010600030101010101" pitchFamily="2" charset="-122"/>
            </a:endParaRPr>
          </a:p>
        </p:txBody>
      </p:sp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3232150" y="4121150"/>
          <a:ext cx="205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3" imgW="49377600" imgH="9448800" progId="Equation.3">
                  <p:embed/>
                </p:oleObj>
              </mc:Choice>
              <mc:Fallback>
                <p:oleObj name="Equation" r:id="rId13" imgW="49377600" imgH="9448800" progId="Equation.3">
                  <p:embed/>
                  <p:pic>
                    <p:nvPicPr>
                      <p:cNvPr id="0" name="图片 1229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2150" y="4121150"/>
                        <a:ext cx="20574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5" name="Object 33"/>
          <p:cNvGraphicFramePr>
            <a:graphicFrameLocks noChangeAspect="1"/>
          </p:cNvGraphicFramePr>
          <p:nvPr/>
        </p:nvGraphicFramePr>
        <p:xfrm>
          <a:off x="3206750" y="4730750"/>
          <a:ext cx="2133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5" imgW="51206400" imgH="9448800" progId="Equation.3">
                  <p:embed/>
                </p:oleObj>
              </mc:Choice>
              <mc:Fallback>
                <p:oleObj name="Equation" r:id="rId15" imgW="51206400" imgH="9448800" progId="Equation.3">
                  <p:embed/>
                  <p:pic>
                    <p:nvPicPr>
                      <p:cNvPr id="0" name="图片 1229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06750" y="4730750"/>
                        <a:ext cx="21336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6" name="Object 34"/>
          <p:cNvGraphicFramePr>
            <a:graphicFrameLocks noChangeAspect="1"/>
          </p:cNvGraphicFramePr>
          <p:nvPr/>
        </p:nvGraphicFramePr>
        <p:xfrm>
          <a:off x="3219450" y="5391150"/>
          <a:ext cx="208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7" imgW="49987200" imgH="9448800" progId="Equation.3">
                  <p:embed/>
                </p:oleObj>
              </mc:Choice>
              <mc:Fallback>
                <p:oleObj name="Equation" r:id="rId17" imgW="49987200" imgH="9448800" progId="Equation.3">
                  <p:embed/>
                  <p:pic>
                    <p:nvPicPr>
                      <p:cNvPr id="0" name="图片 1229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19450" y="5391150"/>
                        <a:ext cx="20828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6" name="AutoShape 3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77" name="AutoShape 3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78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79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52" grpId="0" animBg="1"/>
      <p:bldP spid="18453" grpId="0" animBg="1"/>
      <p:bldP spid="18454" grpId="0" animBg="1"/>
      <p:bldP spid="18458" grpId="0" animBg="1"/>
      <p:bldP spid="18460" grpId="0" autoUpdateAnimBg="0" build="p"/>
      <p:bldP spid="18461" grpId="0" autoUpdateAnimBg="0" build="p"/>
      <p:bldP spid="18463" grpId="0" autoUpdateAnimBg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118494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i="1" dirty="0" smtClean="0"/>
              <a:t>ex</a:t>
            </a:r>
            <a:r>
              <a:rPr lang="en-US" altLang="zh-CN" sz="2400" dirty="0" smtClean="0"/>
              <a:t>7.</a:t>
            </a:r>
            <a:r>
              <a:rPr kumimoji="1" lang="zh-CN" altLang="en-US" sz="2400" b="1" dirty="0" smtClean="0">
                <a:latin typeface="Times New Roman" panose="02020603050405020304" pitchFamily="18" charset="0"/>
              </a:rPr>
              <a:t>袋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中装有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m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只正品硬币，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n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只次品硬币（两面均印有国徽），在袋中任取一只，将它投掷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r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次，已知每次都出现国</a:t>
            </a:r>
            <a:r>
              <a:rPr kumimoji="1" lang="zh-CN" altLang="en-US" sz="2300" b="1" dirty="0">
                <a:latin typeface="Times New Roman" panose="02020603050405020304" pitchFamily="18" charset="0"/>
              </a:rPr>
              <a:t>徽，问这只硬币是正品的概率是多少？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67314" name="Object 50"/>
          <p:cNvGraphicFramePr>
            <a:graphicFrameLocks noChangeAspect="1"/>
          </p:cNvGraphicFramePr>
          <p:nvPr/>
        </p:nvGraphicFramePr>
        <p:xfrm>
          <a:off x="0" y="1700213"/>
          <a:ext cx="45037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7" name="Equation" r:id="rId1" imgW="53340000" imgH="5181600" progId="Equation.DSMT4">
                  <p:embed/>
                </p:oleObj>
              </mc:Choice>
              <mc:Fallback>
                <p:oleObj name="Equation" r:id="rId1" imgW="53340000" imgH="5181600" progId="Equation.DSMT4">
                  <p:embed/>
                  <p:pic>
                    <p:nvPicPr>
                      <p:cNvPr id="0" name="图片 1116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700213"/>
                        <a:ext cx="4503738" cy="439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0" name="Object 66"/>
          <p:cNvGraphicFramePr>
            <a:graphicFrameLocks noChangeAspect="1"/>
          </p:cNvGraphicFramePr>
          <p:nvPr/>
        </p:nvGraphicFramePr>
        <p:xfrm>
          <a:off x="5148263" y="1700213"/>
          <a:ext cx="33464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Equation" r:id="rId3" imgW="39624000" imgH="5181600" progId="Equation.DSMT4">
                  <p:embed/>
                </p:oleObj>
              </mc:Choice>
              <mc:Fallback>
                <p:oleObj name="Equation" r:id="rId3" imgW="39624000" imgH="5181600" progId="Equation.DSMT4">
                  <p:embed/>
                  <p:pic>
                    <p:nvPicPr>
                      <p:cNvPr id="0" name="图片 1116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8263" y="1700213"/>
                        <a:ext cx="3346450" cy="439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1" name="Object 67"/>
          <p:cNvGraphicFramePr>
            <a:graphicFrameLocks noChangeAspect="1"/>
          </p:cNvGraphicFramePr>
          <p:nvPr/>
        </p:nvGraphicFramePr>
        <p:xfrm>
          <a:off x="611188" y="2781300"/>
          <a:ext cx="4044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5" imgW="47853600" imgH="9753600" progId="Equation.DSMT4">
                  <p:embed/>
                </p:oleObj>
              </mc:Choice>
              <mc:Fallback>
                <p:oleObj name="Equation" r:id="rId5" imgW="47853600" imgH="9753600" progId="Equation.DSMT4">
                  <p:embed/>
                  <p:pic>
                    <p:nvPicPr>
                      <p:cNvPr id="0" name="图片 1116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188" y="2781300"/>
                        <a:ext cx="4044950" cy="817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2" name="Object 68"/>
          <p:cNvGraphicFramePr>
            <a:graphicFrameLocks noChangeAspect="1"/>
          </p:cNvGraphicFramePr>
          <p:nvPr/>
        </p:nvGraphicFramePr>
        <p:xfrm>
          <a:off x="755650" y="2276475"/>
          <a:ext cx="30622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Equation" r:id="rId7" imgW="32613600" imgH="5181600" progId="Equation.DSMT4">
                  <p:embed/>
                </p:oleObj>
              </mc:Choice>
              <mc:Fallback>
                <p:oleObj name="Equation" r:id="rId7" imgW="32613600" imgH="5181600" progId="Equation.DSMT4">
                  <p:embed/>
                  <p:pic>
                    <p:nvPicPr>
                      <p:cNvPr id="0" name="图片 11161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650" y="2276475"/>
                        <a:ext cx="3062288" cy="484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3" name="Object 69"/>
          <p:cNvGraphicFramePr>
            <a:graphicFrameLocks noChangeAspect="1"/>
          </p:cNvGraphicFramePr>
          <p:nvPr/>
        </p:nvGraphicFramePr>
        <p:xfrm>
          <a:off x="5076825" y="2349500"/>
          <a:ext cx="19224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9" imgW="21945600" imgH="5181600" progId="Equation.DSMT4">
                  <p:embed/>
                </p:oleObj>
              </mc:Choice>
              <mc:Fallback>
                <p:oleObj name="Equation" r:id="rId9" imgW="21945600" imgH="5181600" progId="Equation.DSMT4">
                  <p:embed/>
                  <p:pic>
                    <p:nvPicPr>
                      <p:cNvPr id="0" name="图片 1116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825" y="2349500"/>
                        <a:ext cx="1922463" cy="449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4" name="Object 70"/>
          <p:cNvGraphicFramePr>
            <a:graphicFrameLocks noChangeAspect="1"/>
          </p:cNvGraphicFramePr>
          <p:nvPr/>
        </p:nvGraphicFramePr>
        <p:xfrm>
          <a:off x="684213" y="3789363"/>
          <a:ext cx="15970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Equation" r:id="rId11" imgW="18897600" imgH="5486400" progId="Equation.DSMT4">
                  <p:embed/>
                </p:oleObj>
              </mc:Choice>
              <mc:Fallback>
                <p:oleObj name="Equation" r:id="rId11" imgW="18897600" imgH="5486400" progId="Equation.DSMT4">
                  <p:embed/>
                  <p:pic>
                    <p:nvPicPr>
                      <p:cNvPr id="0" name="图片 11162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4213" y="3789363"/>
                        <a:ext cx="1597025" cy="460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5" name="Object 71"/>
          <p:cNvGraphicFramePr>
            <a:graphicFrameLocks noChangeAspect="1"/>
          </p:cNvGraphicFramePr>
          <p:nvPr/>
        </p:nvGraphicFramePr>
        <p:xfrm>
          <a:off x="5364163" y="2924175"/>
          <a:ext cx="19827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Equation" r:id="rId13" imgW="23469600" imgH="9753600" progId="Equation.DSMT4">
                  <p:embed/>
                </p:oleObj>
              </mc:Choice>
              <mc:Fallback>
                <p:oleObj name="Equation" r:id="rId13" imgW="23469600" imgH="9753600" progId="Equation.DSMT4">
                  <p:embed/>
                  <p:pic>
                    <p:nvPicPr>
                      <p:cNvPr id="0" name="图片 11162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4163" y="2924175"/>
                        <a:ext cx="1982787" cy="819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6" name="Object 72"/>
          <p:cNvGraphicFramePr>
            <a:graphicFrameLocks noChangeAspect="1"/>
          </p:cNvGraphicFramePr>
          <p:nvPr/>
        </p:nvGraphicFramePr>
        <p:xfrm>
          <a:off x="3348038" y="3789363"/>
          <a:ext cx="21478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Equation" r:id="rId15" imgW="22860000" imgH="4876800" progId="Equation.DSMT4">
                  <p:embed/>
                </p:oleObj>
              </mc:Choice>
              <mc:Fallback>
                <p:oleObj name="Equation" r:id="rId15" imgW="22860000" imgH="4876800" progId="Equation.DSMT4">
                  <p:embed/>
                  <p:pic>
                    <p:nvPicPr>
                      <p:cNvPr id="0" name="图片 11162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48038" y="3789363"/>
                        <a:ext cx="2147887" cy="455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7" name="Object 73"/>
          <p:cNvGraphicFramePr>
            <a:graphicFrameLocks noChangeAspect="1"/>
          </p:cNvGraphicFramePr>
          <p:nvPr/>
        </p:nvGraphicFramePr>
        <p:xfrm>
          <a:off x="684213" y="4437063"/>
          <a:ext cx="24066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Equation" r:id="rId17" imgW="28651200" imgH="10363200" progId="Equation.DSMT4">
                  <p:embed/>
                </p:oleObj>
              </mc:Choice>
              <mc:Fallback>
                <p:oleObj name="Equation" r:id="rId17" imgW="28651200" imgH="10363200" progId="Equation.DSMT4">
                  <p:embed/>
                  <p:pic>
                    <p:nvPicPr>
                      <p:cNvPr id="0" name="图片 11162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4213" y="4437063"/>
                        <a:ext cx="2406650" cy="866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8" name="Object 74"/>
          <p:cNvGraphicFramePr>
            <a:graphicFrameLocks noChangeAspect="1"/>
          </p:cNvGraphicFramePr>
          <p:nvPr/>
        </p:nvGraphicFramePr>
        <p:xfrm>
          <a:off x="3059113" y="4365625"/>
          <a:ext cx="41227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19" imgW="49072800" imgH="10363200" progId="Equation.DSMT4">
                  <p:embed/>
                </p:oleObj>
              </mc:Choice>
              <mc:Fallback>
                <p:oleObj name="Equation" r:id="rId19" imgW="49072800" imgH="10363200" progId="Equation.DSMT4">
                  <p:embed/>
                  <p:pic>
                    <p:nvPicPr>
                      <p:cNvPr id="0" name="图片 11162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59113" y="4365625"/>
                        <a:ext cx="4122737" cy="866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39" name="Object 75"/>
          <p:cNvGraphicFramePr>
            <a:graphicFrameLocks noChangeAspect="1"/>
          </p:cNvGraphicFramePr>
          <p:nvPr/>
        </p:nvGraphicFramePr>
        <p:xfrm>
          <a:off x="1619250" y="5373688"/>
          <a:ext cx="58991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21" imgW="69799200" imgH="9753600" progId="Equation.DSMT4">
                  <p:embed/>
                </p:oleObj>
              </mc:Choice>
              <mc:Fallback>
                <p:oleObj name="Equation" r:id="rId21" imgW="69799200" imgH="9753600" progId="Equation.DSMT4">
                  <p:embed/>
                  <p:pic>
                    <p:nvPicPr>
                      <p:cNvPr id="0" name="图片 11162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19250" y="5373688"/>
                        <a:ext cx="5899150" cy="817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323850" y="333375"/>
            <a:ext cx="858837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2400" i="1" dirty="0" smtClean="0"/>
              <a:t>ex</a:t>
            </a:r>
            <a:r>
              <a:rPr lang="en-US" altLang="zh-CN" sz="2400" dirty="0" smtClean="0"/>
              <a:t>8.</a:t>
            </a:r>
            <a:r>
              <a:rPr kumimoji="1" lang="zh-CN" altLang="en-US" sz="2400" b="1" dirty="0" smtClean="0">
                <a:latin typeface="Times New Roman" panose="02020603050405020304" pitchFamily="18" charset="0"/>
              </a:rPr>
              <a:t>甲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乙两人乒乓球比赛。每局甲胜的概率为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p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p&gt;=1/2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。问对甲而言，采用三局两胜制有利，还是采用五局三胜制有利？设各局胜负相互独立。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395288" y="2276475"/>
            <a:ext cx="2590800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en-US" altLang="zh-CN" sz="2300" b="1">
                <a:latin typeface="Times New Roman" panose="02020603050405020304" pitchFamily="18" charset="0"/>
              </a:rPr>
              <a:t>(</a:t>
            </a:r>
            <a:r>
              <a:rPr kumimoji="1" lang="en-US" altLang="zh-CN" sz="2300" b="1">
                <a:latin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kumimoji="1" lang="zh-CN" altLang="en-US" sz="2300" b="1">
                <a:latin typeface="Times New Roman" panose="02020603050405020304" pitchFamily="18" charset="0"/>
                <a:sym typeface="Wingdings" panose="05000000000000000000" pitchFamily="2" charset="2"/>
              </a:rPr>
              <a:t>三局两胜制：</a:t>
            </a:r>
            <a:endParaRPr kumimoji="1" lang="zh-CN" altLang="en-US" sz="2300" b="1">
              <a:latin typeface="Times New Roman" panose="02020603050405020304" pitchFamily="18" charset="0"/>
            </a:endParaRPr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323850" y="1628775"/>
          <a:ext cx="7924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1" name="Equation" r:id="rId1" imgW="93878400" imgH="6096000" progId="Equation.DSMT4">
                  <p:embed/>
                </p:oleObj>
              </mc:Choice>
              <mc:Fallback>
                <p:oleObj name="Equation" r:id="rId1" imgW="93878400" imgH="6096000" progId="Equation.DSMT4">
                  <p:embed/>
                  <p:pic>
                    <p:nvPicPr>
                      <p:cNvPr id="0" name="图片 1126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1628775"/>
                        <a:ext cx="7924800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768350" y="3581400"/>
          <a:ext cx="58547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Equation" r:id="rId3" imgW="64008000" imgH="6096000" progId="Equation.DSMT4">
                  <p:embed/>
                </p:oleObj>
              </mc:Choice>
              <mc:Fallback>
                <p:oleObj name="Equation" r:id="rId3" imgW="64008000" imgH="6096000" progId="Equation.DSMT4">
                  <p:embed/>
                  <p:pic>
                    <p:nvPicPr>
                      <p:cNvPr id="0" name="图片 1126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0" y="3581400"/>
                        <a:ext cx="5854700" cy="557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900113" y="4276725"/>
          <a:ext cx="51117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Equation" r:id="rId5" imgW="60655200" imgH="6096000" progId="Equation.DSMT4">
                  <p:embed/>
                </p:oleObj>
              </mc:Choice>
              <mc:Fallback>
                <p:oleObj name="Equation" r:id="rId5" imgW="60655200" imgH="6096000" progId="Equation.DSMT4">
                  <p:embed/>
                  <p:pic>
                    <p:nvPicPr>
                      <p:cNvPr id="0" name="图片 1126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4276725"/>
                        <a:ext cx="5111750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1403350" y="5589588"/>
          <a:ext cx="23447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Equation" r:id="rId7" imgW="25908000" imgH="5486400" progId="Equation.DSMT4">
                  <p:embed/>
                </p:oleObj>
              </mc:Choice>
              <mc:Fallback>
                <p:oleObj name="Equation" r:id="rId7" imgW="25908000" imgH="5486400" progId="Equation.DSMT4">
                  <p:embed/>
                  <p:pic>
                    <p:nvPicPr>
                      <p:cNvPr id="0" name="图片 11264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350" y="5589588"/>
                        <a:ext cx="2344738" cy="496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827088" y="2852738"/>
            <a:ext cx="5410200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zh-CN" altLang="en-US" sz="2300" b="1">
                <a:latin typeface="Times New Roman" panose="02020603050405020304" pitchFamily="18" charset="0"/>
              </a:rPr>
              <a:t>甲胜</a:t>
            </a:r>
            <a:r>
              <a:rPr kumimoji="1" lang="en-US" altLang="zh-CN" sz="2300" b="1">
                <a:latin typeface="Times New Roman" panose="02020603050405020304" pitchFamily="18" charset="0"/>
              </a:rPr>
              <a:t>={</a:t>
            </a:r>
            <a:r>
              <a:rPr kumimoji="1" lang="zh-CN" altLang="en-US" sz="23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甲甲，甲乙甲，乙甲甲</a:t>
            </a:r>
            <a:r>
              <a:rPr kumimoji="1" lang="en-US" altLang="zh-CN" sz="23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}</a:t>
            </a:r>
            <a:endParaRPr kumimoji="1" lang="en-US" altLang="zh-CN" sz="2300" b="1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1403350" y="4941888"/>
          <a:ext cx="71628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Equation" r:id="rId9" imgW="79857600" imgH="6096000" progId="Equation.DSMT4">
                  <p:embed/>
                </p:oleObj>
              </mc:Choice>
              <mc:Fallback>
                <p:oleObj name="Equation" r:id="rId9" imgW="79857600" imgH="6096000" progId="Equation.DSMT4">
                  <p:embed/>
                  <p:pic>
                    <p:nvPicPr>
                      <p:cNvPr id="0" name="图片 1126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3350" y="4941888"/>
                        <a:ext cx="7162800" cy="547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utoUpdateAnimBg="0"/>
      <p:bldP spid="304136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4" name="Rectangle 8"/>
          <p:cNvSpPr>
            <a:spLocks noChangeArrowheads="1"/>
          </p:cNvSpPr>
          <p:nvPr/>
        </p:nvSpPr>
        <p:spPr bwMode="auto">
          <a:xfrm>
            <a:off x="228600" y="533400"/>
            <a:ext cx="2819400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en-US" altLang="zh-CN" sz="2300" b="1">
                <a:latin typeface="Times New Roman" panose="02020603050405020304" pitchFamily="18" charset="0"/>
              </a:rPr>
              <a:t>(</a:t>
            </a:r>
            <a:r>
              <a:rPr kumimoji="1" lang="en-US" altLang="zh-CN" sz="2300" b="1">
                <a:latin typeface="Times New Roman" panose="02020603050405020304" pitchFamily="18" charset="0"/>
                <a:sym typeface="Wingdings" panose="05000000000000000000" pitchFamily="2" charset="2"/>
              </a:rPr>
              <a:t>2)</a:t>
            </a:r>
            <a:r>
              <a:rPr kumimoji="1" lang="zh-CN" altLang="en-US" sz="2300" b="1">
                <a:latin typeface="Times New Roman" panose="02020603050405020304" pitchFamily="18" charset="0"/>
                <a:sym typeface="Wingdings" panose="05000000000000000000" pitchFamily="2" charset="2"/>
              </a:rPr>
              <a:t>五局三胜制：</a:t>
            </a:r>
            <a:endParaRPr kumimoji="1" lang="zh-CN" altLang="en-US" sz="23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301065" name="Object 9"/>
          <p:cNvGraphicFramePr>
            <a:graphicFrameLocks noChangeAspect="1"/>
          </p:cNvGraphicFramePr>
          <p:nvPr/>
        </p:nvGraphicFramePr>
        <p:xfrm>
          <a:off x="762000" y="1828800"/>
          <a:ext cx="6756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5" name="Equation" r:id="rId1" imgW="81686400" imgH="6096000" progId="Equation.DSMT4">
                  <p:embed/>
                </p:oleObj>
              </mc:Choice>
              <mc:Fallback>
                <p:oleObj name="Equation" r:id="rId1" imgW="81686400" imgH="6096000" progId="Equation.DSMT4">
                  <p:embed/>
                  <p:pic>
                    <p:nvPicPr>
                      <p:cNvPr id="0" name="图片 1136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0" y="1828800"/>
                        <a:ext cx="6756400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6" name="Object 10"/>
          <p:cNvGraphicFramePr>
            <a:graphicFrameLocks noChangeAspect="1"/>
          </p:cNvGraphicFramePr>
          <p:nvPr/>
        </p:nvGraphicFramePr>
        <p:xfrm>
          <a:off x="1524000" y="2438400"/>
          <a:ext cx="40814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Equation" r:id="rId3" imgW="45110400" imgH="5486400" progId="Equation.DSMT4">
                  <p:embed/>
                </p:oleObj>
              </mc:Choice>
              <mc:Fallback>
                <p:oleObj name="Equation" r:id="rId3" imgW="45110400" imgH="5486400" progId="Equation.DSMT4">
                  <p:embed/>
                  <p:pic>
                    <p:nvPicPr>
                      <p:cNvPr id="0" name="图片 1136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438400"/>
                        <a:ext cx="4081463" cy="496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7" name="Object 11"/>
          <p:cNvGraphicFramePr>
            <a:graphicFrameLocks noChangeAspect="1"/>
          </p:cNvGraphicFramePr>
          <p:nvPr/>
        </p:nvGraphicFramePr>
        <p:xfrm>
          <a:off x="304800" y="3200400"/>
          <a:ext cx="8077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Equation" r:id="rId5" imgW="92354400" imgH="5791200" progId="Equation.DSMT4">
                  <p:embed/>
                </p:oleObj>
              </mc:Choice>
              <mc:Fallback>
                <p:oleObj name="Equation" r:id="rId5" imgW="92354400" imgH="5791200" progId="Equation.DSMT4">
                  <p:embed/>
                  <p:pic>
                    <p:nvPicPr>
                      <p:cNvPr id="0" name="图片 1136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200400"/>
                        <a:ext cx="8077200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8" name="Object 12"/>
          <p:cNvGraphicFramePr>
            <a:graphicFrameLocks noChangeAspect="1"/>
          </p:cNvGraphicFramePr>
          <p:nvPr/>
        </p:nvGraphicFramePr>
        <p:xfrm>
          <a:off x="2286000" y="3886200"/>
          <a:ext cx="2667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Equation" r:id="rId7" imgW="31699200" imgH="5486400" progId="Equation.DSMT4">
                  <p:embed/>
                </p:oleObj>
              </mc:Choice>
              <mc:Fallback>
                <p:oleObj name="Equation" r:id="rId7" imgW="31699200" imgH="5486400" progId="Equation.DSMT4">
                  <p:embed/>
                  <p:pic>
                    <p:nvPicPr>
                      <p:cNvPr id="0" name="图片 1136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3886200"/>
                        <a:ext cx="2667000" cy="461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9" name="Object 13"/>
          <p:cNvGraphicFramePr>
            <a:graphicFrameLocks noChangeAspect="1"/>
          </p:cNvGraphicFramePr>
          <p:nvPr/>
        </p:nvGraphicFramePr>
        <p:xfrm>
          <a:off x="304800" y="4572000"/>
          <a:ext cx="74676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9" imgW="85344000" imgH="5486400" progId="Equation.DSMT4">
                  <p:embed/>
                </p:oleObj>
              </mc:Choice>
              <mc:Fallback>
                <p:oleObj name="Equation" r:id="rId9" imgW="85344000" imgH="5486400" progId="Equation.DSMT4">
                  <p:embed/>
                  <p:pic>
                    <p:nvPicPr>
                      <p:cNvPr id="0" name="图片 1136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572000"/>
                        <a:ext cx="7467600" cy="481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0" name="Object 14"/>
          <p:cNvGraphicFramePr>
            <a:graphicFrameLocks noChangeAspect="1"/>
          </p:cNvGraphicFramePr>
          <p:nvPr/>
        </p:nvGraphicFramePr>
        <p:xfrm>
          <a:off x="838200" y="5257800"/>
          <a:ext cx="6477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Equation" r:id="rId11" imgW="76200000" imgH="5486400" progId="Equation.DSMT4">
                  <p:embed/>
                </p:oleObj>
              </mc:Choice>
              <mc:Fallback>
                <p:oleObj name="Equation" r:id="rId11" imgW="76200000" imgH="5486400" progId="Equation.DSMT4">
                  <p:embed/>
                  <p:pic>
                    <p:nvPicPr>
                      <p:cNvPr id="0" name="图片 11366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5257800"/>
                        <a:ext cx="6477000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72" name="Rectangle 16"/>
          <p:cNvSpPr>
            <a:spLocks noChangeArrowheads="1"/>
          </p:cNvSpPr>
          <p:nvPr/>
        </p:nvSpPr>
        <p:spPr bwMode="auto">
          <a:xfrm>
            <a:off x="685800" y="1143000"/>
            <a:ext cx="7620000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300" b="1">
                <a:latin typeface="Times New Roman" panose="02020603050405020304" pitchFamily="18" charset="0"/>
                <a:sym typeface="Wingdings" panose="05000000000000000000" pitchFamily="2" charset="2"/>
              </a:rPr>
              <a:t>甲胜</a:t>
            </a:r>
            <a:r>
              <a:rPr kumimoji="1" lang="en-US" altLang="zh-CN" sz="2300" b="1">
                <a:latin typeface="Times New Roman" panose="02020603050405020304" pitchFamily="18" charset="0"/>
                <a:sym typeface="Wingdings" panose="05000000000000000000" pitchFamily="2" charset="2"/>
              </a:rPr>
              <a:t>={</a:t>
            </a:r>
            <a:r>
              <a:rPr kumimoji="1" lang="zh-CN" altLang="en-US" sz="2300" b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甲甲甲，前三局胜两局</a:t>
            </a:r>
            <a:r>
              <a:rPr kumimoji="1" lang="en-US" altLang="zh-CN" sz="2300" b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kumimoji="1" lang="zh-CN" altLang="en-US" sz="2300" b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甲，前四局胜两局</a:t>
            </a:r>
            <a:r>
              <a:rPr kumimoji="1" lang="en-US" altLang="zh-CN" sz="2300" b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kumimoji="1" lang="zh-CN" altLang="en-US" sz="2300" b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甲</a:t>
            </a:r>
            <a:r>
              <a:rPr kumimoji="1" lang="en-US" altLang="zh-CN" sz="2300" b="1">
                <a:latin typeface="Times New Roman" panose="02020603050405020304" pitchFamily="18" charset="0"/>
                <a:sym typeface="Wingdings" panose="05000000000000000000" pitchFamily="2" charset="2"/>
              </a:rPr>
              <a:t>}</a:t>
            </a:r>
            <a:endParaRPr kumimoji="1" lang="en-US" altLang="zh-CN" sz="23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2" grpId="0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610600" cy="18013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i="1" dirty="0" smtClean="0"/>
              <a:t>ex</a:t>
            </a:r>
            <a:r>
              <a:rPr lang="en-US" altLang="zh-CN" sz="2400" dirty="0" smtClean="0"/>
              <a:t>9. </a:t>
            </a:r>
            <a:r>
              <a:rPr kumimoji="1" lang="zh-CN" alt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（</a:t>
            </a:r>
            <a:r>
              <a:rPr kumimoji="1" lang="zh-CN" altLang="en-US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考研原题）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   甲、乙、丙三人同时对飞机进行射击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, 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三人击中的概率分别为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0.4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0.5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0.7. 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飞 机被一人击中而击落的概率为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0.2,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被两人击中而击落的概率为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0.6,  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若三人都击中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, 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飞机必定被击落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,  </a:t>
            </a:r>
            <a:r>
              <a:rPr kumimoji="1" lang="zh-CN" altLang="en-US" sz="2500" b="1" dirty="0">
                <a:latin typeface="Times New Roman" panose="02020603050405020304" pitchFamily="18" charset="0"/>
              </a:rPr>
              <a:t>求飞机被击落的概率</a:t>
            </a:r>
            <a:r>
              <a:rPr kumimoji="1" lang="en-US" altLang="zh-CN" sz="2500" b="1" dirty="0">
                <a:latin typeface="Times New Roman" panose="02020603050405020304" pitchFamily="18" charset="0"/>
              </a:rPr>
              <a:t>.</a:t>
            </a:r>
            <a:endParaRPr kumimoji="1" lang="en-US" altLang="zh-CN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0" y="2667000"/>
            <a:ext cx="7696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解：设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b="1">
                <a:latin typeface="Times New Roman" panose="02020603050405020304" pitchFamily="18" charset="0"/>
              </a:rPr>
              <a:t>={</a:t>
            </a:r>
            <a:r>
              <a:rPr kumimoji="1" lang="zh-CN" altLang="en-US" sz="2400" b="1">
                <a:latin typeface="Times New Roman" panose="02020603050405020304" pitchFamily="18" charset="0"/>
              </a:rPr>
              <a:t>飞机被击落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，  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b="1" i="1" baseline="-25000">
                <a:latin typeface="Times New Roman" panose="02020603050405020304" pitchFamily="18" charset="0"/>
              </a:rPr>
              <a:t>i</a:t>
            </a:r>
            <a:r>
              <a:rPr kumimoji="1" lang="en-US" altLang="zh-CN" sz="2400" b="1">
                <a:latin typeface="Times New Roman" panose="02020603050405020304" pitchFamily="18" charset="0"/>
              </a:rPr>
              <a:t>={</a:t>
            </a:r>
            <a:r>
              <a:rPr kumimoji="1" lang="zh-CN" altLang="en-US" sz="2400" b="1">
                <a:latin typeface="Times New Roman" panose="02020603050405020304" pitchFamily="18" charset="0"/>
              </a:rPr>
              <a:t>飞机被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i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人击中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},  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i</a:t>
            </a:r>
            <a:r>
              <a:rPr kumimoji="1" lang="en-US" altLang="zh-CN" sz="2400" b="1">
                <a:latin typeface="Times New Roman" panose="02020603050405020304" pitchFamily="18" charset="0"/>
              </a:rPr>
              <a:t>=1, 2, 3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609600" y="4648200"/>
            <a:ext cx="7391400" cy="488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)=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|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|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)+ 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|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>
                <a:latin typeface="Times New Roman" panose="02020603050405020304" pitchFamily="18" charset="0"/>
              </a:rPr>
              <a:t> </a:t>
            </a:r>
            <a:endParaRPr kumimoji="1" lang="en-US" altLang="zh-CN" sz="2600" b="1">
              <a:latin typeface="Times New Roman" panose="02020603050405020304" pitchFamily="18" charset="0"/>
            </a:endParaRPr>
          </a:p>
        </p:txBody>
      </p:sp>
      <p:graphicFrame>
        <p:nvGraphicFramePr>
          <p:cNvPr id="275468" name="Object 12"/>
          <p:cNvGraphicFramePr>
            <a:graphicFrameLocks noChangeAspect="1"/>
          </p:cNvGraphicFramePr>
          <p:nvPr/>
        </p:nvGraphicFramePr>
        <p:xfrm>
          <a:off x="685800" y="3276600"/>
          <a:ext cx="4343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9" name="Equation" r:id="rId1" imgW="42367200" imgH="5486400" progId="Equation.DSMT4">
                  <p:embed/>
                </p:oleObj>
              </mc:Choice>
              <mc:Fallback>
                <p:oleObj name="Equation" r:id="rId1" imgW="42367200" imgH="5486400" progId="Equation.DSMT4">
                  <p:embed/>
                  <p:pic>
                    <p:nvPicPr>
                      <p:cNvPr id="0" name="图片 1146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800" y="3276600"/>
                        <a:ext cx="4343400" cy="56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9" name="Object 13"/>
          <p:cNvGraphicFramePr>
            <a:graphicFrameLocks noChangeAspect="1"/>
          </p:cNvGraphicFramePr>
          <p:nvPr/>
        </p:nvGraphicFramePr>
        <p:xfrm>
          <a:off x="5334000" y="3352800"/>
          <a:ext cx="3352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Equation" r:id="rId3" imgW="38709600" imgH="5486400" progId="Equation.DSMT4">
                  <p:embed/>
                </p:oleObj>
              </mc:Choice>
              <mc:Fallback>
                <p:oleObj name="Equation" r:id="rId3" imgW="38709600" imgH="5486400" progId="Equation.DSMT4">
                  <p:embed/>
                  <p:pic>
                    <p:nvPicPr>
                      <p:cNvPr id="0" name="图片 1146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3352800"/>
                        <a:ext cx="3352800" cy="476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0" name="Object 14"/>
          <p:cNvGraphicFramePr>
            <a:graphicFrameLocks noChangeAspect="1"/>
          </p:cNvGraphicFramePr>
          <p:nvPr/>
        </p:nvGraphicFramePr>
        <p:xfrm>
          <a:off x="685800" y="4038600"/>
          <a:ext cx="69024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Equation" r:id="rId5" imgW="72237600" imgH="5486400" progId="Equation.DSMT4">
                  <p:embed/>
                </p:oleObj>
              </mc:Choice>
              <mc:Fallback>
                <p:oleObj name="Equation" r:id="rId5" imgW="72237600" imgH="5486400" progId="Equation.DSMT4">
                  <p:embed/>
                  <p:pic>
                    <p:nvPicPr>
                      <p:cNvPr id="0" name="图片 1146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4038600"/>
                        <a:ext cx="6902450" cy="523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609600" y="5334000"/>
            <a:ext cx="7467600" cy="488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600" b="1">
                <a:latin typeface="Times New Roman" panose="02020603050405020304" pitchFamily="18" charset="0"/>
              </a:rPr>
              <a:t>依题意，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|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)=0.2,  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|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)=0.6,  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B|A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)=1</a:t>
            </a:r>
            <a:endParaRPr kumimoji="1" lang="en-US" altLang="zh-CN" sz="2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utoUpdateAnimBg="0"/>
      <p:bldP spid="275461" grpId="0" autoUpdateAnimBg="0"/>
      <p:bldP spid="275471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4495800" cy="509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如何求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kumimoji="1"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？          关键</a:t>
            </a:r>
            <a:endParaRPr kumimoji="1" lang="zh-C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685800" y="1600200"/>
          <a:ext cx="62992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3" name="Equation" r:id="rId1" imgW="67056000" imgH="5791200" progId="Equation.DSMT4">
                  <p:embed/>
                </p:oleObj>
              </mc:Choice>
              <mc:Fallback>
                <p:oleObj name="Equation" r:id="rId1" imgW="67056000" imgH="5791200" progId="Equation.DSMT4">
                  <p:embed/>
                  <p:pic>
                    <p:nvPicPr>
                      <p:cNvPr id="0" name="图片 1157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800" y="1600200"/>
                        <a:ext cx="6299200" cy="539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762000" y="2590800"/>
          <a:ext cx="66119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Equation" r:id="rId3" imgW="67360800" imgH="5791200" progId="Equation.DSMT4">
                  <p:embed/>
                </p:oleObj>
              </mc:Choice>
              <mc:Fallback>
                <p:oleObj name="Equation" r:id="rId3" imgW="67360800" imgH="5791200" progId="Equation.DSMT4">
                  <p:embed/>
                  <p:pic>
                    <p:nvPicPr>
                      <p:cNvPr id="0" name="图片 1157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590800"/>
                        <a:ext cx="6611938" cy="563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6" name="Object 6"/>
          <p:cNvGraphicFramePr>
            <a:graphicFrameLocks noChangeAspect="1"/>
          </p:cNvGraphicFramePr>
          <p:nvPr/>
        </p:nvGraphicFramePr>
        <p:xfrm>
          <a:off x="685800" y="3657600"/>
          <a:ext cx="6370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" name="Equation" r:id="rId5" imgW="65532000" imgH="5486400" progId="Equation.DSMT4">
                  <p:embed/>
                </p:oleObj>
              </mc:Choice>
              <mc:Fallback>
                <p:oleObj name="Equation" r:id="rId5" imgW="65532000" imgH="5486400" progId="Equation.DSMT4">
                  <p:embed/>
                  <p:pic>
                    <p:nvPicPr>
                      <p:cNvPr id="0" name="图片 1157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657600"/>
                        <a:ext cx="6370638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609600" y="1066800"/>
            <a:ext cx="5715000" cy="488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600" b="1">
                <a:latin typeface="Times New Roman" panose="02020603050405020304" pitchFamily="18" charset="0"/>
              </a:rPr>
              <a:t>设 </a:t>
            </a:r>
            <a:r>
              <a:rPr kumimoji="1" lang="en-US" altLang="zh-CN" sz="2600" b="1" i="1">
                <a:latin typeface="Times New Roman" panose="02020603050405020304" pitchFamily="18" charset="0"/>
              </a:rPr>
              <a:t>H</a:t>
            </a:r>
            <a:r>
              <a:rPr kumimoji="1" lang="en-US" altLang="zh-CN" sz="2600" b="1" i="1" baseline="-25000">
                <a:latin typeface="Times New Roman" panose="02020603050405020304" pitchFamily="18" charset="0"/>
              </a:rPr>
              <a:t>i</a:t>
            </a:r>
            <a:r>
              <a:rPr kumimoji="1" lang="en-US" altLang="zh-CN" sz="2600" b="1">
                <a:latin typeface="Times New Roman" panose="02020603050405020304" pitchFamily="18" charset="0"/>
              </a:rPr>
              <a:t>={</a:t>
            </a:r>
            <a:r>
              <a:rPr kumimoji="1" lang="zh-CN" altLang="en-US" sz="2600" b="1">
                <a:latin typeface="Times New Roman" panose="02020603050405020304" pitchFamily="18" charset="0"/>
              </a:rPr>
              <a:t>飞机被第</a:t>
            </a:r>
            <a:r>
              <a:rPr kumimoji="1" lang="en-US" altLang="zh-CN" sz="2600" b="1" i="1">
                <a:latin typeface="Times New Roman" panose="02020603050405020304" pitchFamily="18" charset="0"/>
              </a:rPr>
              <a:t>i</a:t>
            </a:r>
            <a:r>
              <a:rPr kumimoji="1" lang="zh-CN" altLang="en-US" sz="2600" b="1">
                <a:latin typeface="Times New Roman" panose="02020603050405020304" pitchFamily="18" charset="0"/>
              </a:rPr>
              <a:t>人击中</a:t>
            </a:r>
            <a:r>
              <a:rPr kumimoji="1" lang="en-US" altLang="zh-CN" sz="2600" b="1">
                <a:latin typeface="Times New Roman" panose="02020603050405020304" pitchFamily="18" charset="0"/>
              </a:rPr>
              <a:t>},  </a:t>
            </a:r>
            <a:r>
              <a:rPr kumimoji="1" lang="en-US" altLang="zh-CN" sz="2600" b="1" i="1">
                <a:latin typeface="Times New Roman" panose="02020603050405020304" pitchFamily="18" charset="0"/>
              </a:rPr>
              <a:t> i</a:t>
            </a:r>
            <a:r>
              <a:rPr kumimoji="1" lang="en-US" altLang="zh-CN" sz="2600" b="1">
                <a:latin typeface="Times New Roman" panose="02020603050405020304" pitchFamily="18" charset="0"/>
              </a:rPr>
              <a:t>=1,2,3</a:t>
            </a:r>
            <a:endParaRPr kumimoji="1" lang="en-US" altLang="zh-CN" sz="2600" b="1">
              <a:latin typeface="Times New Roman" panose="02020603050405020304" pitchFamily="18" charset="0"/>
            </a:endParaRPr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533400" y="4191000"/>
            <a:ext cx="7162800" cy="568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)=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 |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)+ 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|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)+ 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 |</a:t>
            </a:r>
            <a:r>
              <a:rPr kumimoji="1"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6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600" b="1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endParaRPr kumimoji="1" lang="en-US" altLang="zh-CN" sz="2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1295400" y="4876800"/>
            <a:ext cx="5856288" cy="503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700" b="1">
                <a:latin typeface="Times New Roman" panose="02020603050405020304" pitchFamily="18" charset="0"/>
              </a:rPr>
              <a:t> =0.36×0.2+0.41 ×0.6+0.14 ×1=0.458</a:t>
            </a:r>
            <a:endParaRPr kumimoji="1" lang="en-US" altLang="zh-CN" sz="2700" b="1">
              <a:latin typeface="Times New Roman" panose="02020603050405020304" pitchFamily="18" charset="0"/>
            </a:endParaRPr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1752600" y="5562600"/>
            <a:ext cx="40100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zh-CN" altLang="en-US" sz="2400" b="1">
                <a:latin typeface="Times New Roman" panose="02020603050405020304" pitchFamily="18" charset="0"/>
              </a:rPr>
              <a:t>即飞机被击落的概率为</a:t>
            </a:r>
            <a:r>
              <a:rPr kumimoji="1" lang="en-US" altLang="zh-CN" sz="2400" b="1">
                <a:latin typeface="Times New Roman" panose="02020603050405020304" pitchFamily="18" charset="0"/>
              </a:rPr>
              <a:t>0.458.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graphicFrame>
        <p:nvGraphicFramePr>
          <p:cNvPr id="276492" name="Object 12"/>
          <p:cNvGraphicFramePr>
            <a:graphicFrameLocks noChangeAspect="1"/>
          </p:cNvGraphicFramePr>
          <p:nvPr/>
        </p:nvGraphicFramePr>
        <p:xfrm>
          <a:off x="1524000" y="2133600"/>
          <a:ext cx="701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Equation" r:id="rId7" imgW="86868000" imgH="4876800" progId="Equation.DSMT4">
                  <p:embed/>
                </p:oleObj>
              </mc:Choice>
              <mc:Fallback>
                <p:oleObj name="Equation" r:id="rId7" imgW="86868000" imgH="4876800" progId="Equation.DSMT4">
                  <p:embed/>
                  <p:pic>
                    <p:nvPicPr>
                      <p:cNvPr id="0" name="图片 1157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" y="2133600"/>
                        <a:ext cx="70104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93" name="Object 13"/>
          <p:cNvGraphicFramePr>
            <a:graphicFrameLocks noChangeAspect="1"/>
          </p:cNvGraphicFramePr>
          <p:nvPr/>
        </p:nvGraphicFramePr>
        <p:xfrm>
          <a:off x="1676400" y="3124200"/>
          <a:ext cx="6934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Equation" r:id="rId9" imgW="77419200" imgH="4267200" progId="Equation.DSMT4">
                  <p:embed/>
                </p:oleObj>
              </mc:Choice>
              <mc:Fallback>
                <p:oleObj name="Equation" r:id="rId9" imgW="77419200" imgH="4267200" progId="Equation.DSMT4">
                  <p:embed/>
                  <p:pic>
                    <p:nvPicPr>
                      <p:cNvPr id="0" name="图片 11571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6400" y="3124200"/>
                        <a:ext cx="6934200" cy="382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8" grpId="0" autoUpdateAnimBg="0"/>
      <p:bldP spid="276489" grpId="0" autoUpdateAnimBg="0"/>
      <p:bldP spid="276490" grpId="0" autoUpdateAnimBg="0"/>
      <p:bldP spid="276491" grpId="0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Text Box 2"/>
          <p:cNvSpPr txBox="1">
            <a:spLocks noChangeArrowheads="1"/>
          </p:cNvSpPr>
          <p:nvPr/>
        </p:nvSpPr>
        <p:spPr bwMode="auto">
          <a:xfrm>
            <a:off x="304800" y="130175"/>
            <a:ext cx="2327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四、注意事项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2454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 i="1"/>
              <a:t>A</a:t>
            </a:r>
            <a:r>
              <a:rPr lang="en-US" altLang="zh-CN" baseline="-30000"/>
              <a:t>1</a:t>
            </a:r>
            <a:r>
              <a:rPr lang="en-US" altLang="zh-CN"/>
              <a:t>,</a:t>
            </a:r>
            <a:r>
              <a:rPr lang="en-US" altLang="zh-CN" i="1"/>
              <a:t>A</a:t>
            </a:r>
            <a:r>
              <a:rPr lang="en-US" altLang="zh-CN" baseline="-30000"/>
              <a:t>2</a:t>
            </a:r>
            <a:r>
              <a:rPr lang="en-US" altLang="zh-CN"/>
              <a:t>,…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en-US" altLang="zh-CN" i="1"/>
              <a:t>A</a:t>
            </a:r>
            <a:r>
              <a:rPr lang="en-US" altLang="zh-CN" i="1" baseline="-30000"/>
              <a:t>n</a:t>
            </a:r>
            <a:r>
              <a:rPr lang="zh-CN" altLang="en-US">
                <a:latin typeface="宋体" panose="02010600030101010101" pitchFamily="2" charset="-122"/>
              </a:rPr>
              <a:t>相互独立与</a:t>
            </a:r>
            <a:r>
              <a:rPr lang="en-US" altLang="zh-CN" i="1"/>
              <a:t>A</a:t>
            </a:r>
            <a:r>
              <a:rPr lang="en-US" altLang="zh-CN" baseline="-30000"/>
              <a:t>1</a:t>
            </a:r>
            <a:r>
              <a:rPr lang="en-US" altLang="zh-CN"/>
              <a:t>,</a:t>
            </a:r>
            <a:r>
              <a:rPr lang="en-US" altLang="zh-CN" i="1"/>
              <a:t>A</a:t>
            </a:r>
            <a:r>
              <a:rPr lang="en-US" altLang="zh-CN" baseline="-30000"/>
              <a:t>2</a:t>
            </a:r>
            <a:r>
              <a:rPr lang="en-US" altLang="zh-CN"/>
              <a:t>,…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en-US" altLang="zh-CN" i="1"/>
              <a:t>A</a:t>
            </a:r>
            <a:r>
              <a:rPr lang="en-US" altLang="zh-CN" i="1" baseline="-30000"/>
              <a:t>n</a:t>
            </a:r>
            <a:r>
              <a:rPr lang="zh-CN" altLang="en-US">
                <a:latin typeface="宋体" panose="02010600030101010101" pitchFamily="2" charset="-122"/>
              </a:rPr>
              <a:t>两两独立是两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个不同的概念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</a:rPr>
              <a:t>前者包含后者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96875" y="1831975"/>
            <a:ext cx="82677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>
                <a:latin typeface="宋体" panose="02010600030101010101" pitchFamily="2" charset="-122"/>
              </a:rPr>
              <a:t>若两事件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相互独立，可能有</a:t>
            </a:r>
            <a:r>
              <a:rPr lang="en-US" altLang="zh-CN" i="1"/>
              <a:t>AB</a:t>
            </a:r>
            <a:r>
              <a:rPr lang="en-US" altLang="zh-CN">
                <a:latin typeface="宋体" panose="02010600030101010101" pitchFamily="2" charset="-122"/>
              </a:rPr>
              <a:t>≠</a:t>
            </a:r>
            <a:r>
              <a:rPr lang="en-US" altLang="zh-CN">
                <a:sym typeface="Symbol" panose="05050102010706020507" pitchFamily="18" charset="2"/>
              </a:rPr>
              <a:t></a:t>
            </a:r>
            <a:r>
              <a:rPr lang="zh-CN" altLang="en-US">
                <a:latin typeface="宋体" panose="02010600030101010101" pitchFamily="2" charset="-122"/>
              </a:rPr>
              <a:t>，即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 i="1"/>
              <a:t>       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可能相容；反之，两事件不相容并不能保证两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事件独立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96875" y="3286125"/>
            <a:ext cx="8332788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3</a:t>
            </a:r>
            <a:r>
              <a:rPr lang="zh-CN" altLang="en-US"/>
              <a:t>、直观上，</a:t>
            </a:r>
            <a:r>
              <a:rPr lang="en-US" altLang="zh-CN" i="1"/>
              <a:t>A</a:t>
            </a:r>
            <a:r>
              <a:rPr lang="zh-CN" altLang="en-US"/>
              <a:t>与</a:t>
            </a:r>
            <a:r>
              <a:rPr lang="en-US" altLang="zh-CN" i="1"/>
              <a:t>B</a:t>
            </a:r>
            <a:r>
              <a:rPr lang="zh-CN" altLang="en-US"/>
              <a:t>相互独立的意思是</a:t>
            </a:r>
            <a:r>
              <a:rPr lang="en-US" altLang="zh-CN" i="1"/>
              <a:t>B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)</a:t>
            </a:r>
            <a:r>
              <a:rPr lang="zh-CN" altLang="en-US"/>
              <a:t>发生的概率</a:t>
            </a:r>
            <a:endParaRPr lang="zh-CN" altLang="en-US"/>
          </a:p>
          <a:p>
            <a:r>
              <a:rPr lang="zh-CN" altLang="en-US"/>
              <a:t>      与</a:t>
            </a:r>
            <a:r>
              <a:rPr lang="en-US" altLang="zh-CN" i="1"/>
              <a:t>A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/>
              <a:t>)</a:t>
            </a:r>
            <a:r>
              <a:rPr lang="zh-CN" altLang="en-US"/>
              <a:t>是否发生无关；而</a:t>
            </a:r>
            <a:r>
              <a:rPr lang="en-US" altLang="zh-CN" i="1"/>
              <a:t>A</a:t>
            </a:r>
            <a:r>
              <a:rPr lang="zh-CN" altLang="en-US"/>
              <a:t>与</a:t>
            </a:r>
            <a:r>
              <a:rPr lang="en-US" altLang="zh-CN" i="1"/>
              <a:t>B</a:t>
            </a:r>
            <a:r>
              <a:rPr lang="zh-CN" altLang="en-US"/>
              <a:t>互不相容的意思是</a:t>
            </a:r>
            <a:endParaRPr lang="zh-CN" altLang="en-US"/>
          </a:p>
          <a:p>
            <a:r>
              <a:rPr lang="zh-CN" altLang="en-US"/>
              <a:t>      </a:t>
            </a:r>
            <a:r>
              <a:rPr lang="en-US" altLang="zh-CN" i="1"/>
              <a:t>B</a:t>
            </a:r>
            <a:r>
              <a:rPr lang="en-US" altLang="zh-CN"/>
              <a:t>(</a:t>
            </a:r>
            <a:r>
              <a:rPr lang="en-US" altLang="zh-CN" i="1"/>
              <a:t>A</a:t>
            </a:r>
            <a:r>
              <a:rPr lang="en-US" altLang="zh-CN"/>
              <a:t>)</a:t>
            </a:r>
            <a:r>
              <a:rPr lang="zh-CN" altLang="en-US"/>
              <a:t>发生则</a:t>
            </a:r>
            <a:r>
              <a:rPr lang="en-US" altLang="zh-CN" i="1"/>
              <a:t>A</a:t>
            </a:r>
            <a:r>
              <a:rPr lang="en-US" altLang="zh-CN"/>
              <a:t>(</a:t>
            </a:r>
            <a:r>
              <a:rPr lang="en-US" altLang="zh-CN" i="1"/>
              <a:t>B</a:t>
            </a:r>
            <a:r>
              <a:rPr lang="en-US" altLang="zh-CN"/>
              <a:t>)</a:t>
            </a:r>
            <a:r>
              <a:rPr lang="zh-CN" altLang="en-US"/>
              <a:t>必不发生</a:t>
            </a:r>
            <a:r>
              <a:rPr lang="en-US" altLang="zh-CN"/>
              <a:t>. </a:t>
            </a:r>
            <a:endParaRPr lang="en-US" altLang="zh-CN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96875" y="4778375"/>
            <a:ext cx="822007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4</a:t>
            </a:r>
            <a:r>
              <a:rPr lang="zh-CN" altLang="en-US"/>
              <a:t>、在求和事件的概率问题中要注意分析各项事件间</a:t>
            </a:r>
            <a:endParaRPr lang="zh-CN" altLang="en-US"/>
          </a:p>
          <a:p>
            <a:r>
              <a:rPr lang="zh-CN" altLang="en-US"/>
              <a:t>      是否互不相容，而在涉及积事件概率时要特别注</a:t>
            </a:r>
            <a:endParaRPr lang="zh-CN" altLang="en-US"/>
          </a:p>
          <a:p>
            <a:r>
              <a:rPr lang="zh-CN" altLang="en-US"/>
              <a:t>      意分析事件间是否相互独立</a:t>
            </a:r>
            <a:r>
              <a:rPr lang="en-US" altLang="zh-CN"/>
              <a:t>. </a:t>
            </a:r>
            <a:endParaRPr lang="en-US" altLang="zh-CN"/>
          </a:p>
        </p:txBody>
      </p:sp>
      <p:sp>
        <p:nvSpPr>
          <p:cNvPr id="38912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2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2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2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  <p:bldP spid="131076" grpId="0" autoUpdateAnimBg="0"/>
      <p:bldP spid="131077" grpId="0" autoUpdateAnimBg="0"/>
      <p:bldP spid="13107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ext Box 2"/>
          <p:cNvSpPr txBox="1">
            <a:spLocks noChangeArrowheads="1"/>
          </p:cNvSpPr>
          <p:nvPr/>
        </p:nvSpPr>
        <p:spPr bwMode="auto">
          <a:xfrm>
            <a:off x="266700" y="242888"/>
            <a:ext cx="40814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5. </a:t>
            </a:r>
            <a:r>
              <a:rPr lang="zh-CN" altLang="en-US">
                <a:solidFill>
                  <a:srgbClr val="FF0000"/>
                </a:solidFill>
              </a:rPr>
              <a:t>事件互不相容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</a:rPr>
              <a:t>或互斥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21372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若</a:t>
            </a:r>
            <a:r>
              <a:rPr lang="en-US" altLang="zh-CN" i="1"/>
              <a:t>A</a:t>
            </a:r>
            <a:r>
              <a:rPr lang="en-US" altLang="zh-CN">
                <a:sym typeface="Symbol" panose="05050102010706020507" pitchFamily="18" charset="2"/>
              </a:rPr>
              <a:t></a:t>
            </a:r>
            <a:r>
              <a:rPr lang="en-US" altLang="zh-CN" i="1"/>
              <a:t>B </a:t>
            </a:r>
            <a:r>
              <a:rPr lang="en-US" altLang="zh-CN">
                <a:sym typeface="Symbol" panose="05050102010706020507" pitchFamily="18" charset="2"/>
              </a:rPr>
              <a:t>= , </a:t>
            </a:r>
            <a:r>
              <a:rPr lang="zh-CN" altLang="en-US">
                <a:latin typeface="宋体" panose="02010600030101010101" pitchFamily="2" charset="-122"/>
              </a:rPr>
              <a:t>即事件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与事件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不能同时发生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/>
              <a:t>或事件</a:t>
            </a:r>
            <a:endParaRPr lang="zh-CN" altLang="en-US"/>
          </a:p>
          <a:p>
            <a:r>
              <a:rPr lang="en-US" altLang="zh-CN" i="1"/>
              <a:t>A</a:t>
            </a:r>
            <a:r>
              <a:rPr lang="zh-CN" altLang="en-US"/>
              <a:t>与事件</a:t>
            </a:r>
            <a:r>
              <a:rPr lang="en-US" altLang="zh-CN" i="1"/>
              <a:t>B</a:t>
            </a:r>
            <a:r>
              <a:rPr lang="zh-CN" altLang="en-US"/>
              <a:t>没有相同的样本点</a:t>
            </a:r>
            <a:r>
              <a:rPr lang="en-US" altLang="zh-CN"/>
              <a:t>, </a:t>
            </a:r>
            <a:r>
              <a:rPr lang="zh-CN" altLang="en-US">
                <a:latin typeface="宋体" panose="02010600030101010101" pitchFamily="2" charset="-122"/>
              </a:rPr>
              <a:t>则称事件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互斥</a:t>
            </a:r>
            <a:r>
              <a:rPr lang="en-US" altLang="zh-CN"/>
              <a:t>(</a:t>
            </a:r>
            <a:r>
              <a:rPr lang="zh-CN" altLang="en-US"/>
              <a:t>或</a:t>
            </a:r>
            <a:endParaRPr lang="zh-CN" altLang="en-US"/>
          </a:p>
          <a:p>
            <a:r>
              <a:rPr lang="zh-CN" altLang="en-US">
                <a:latin typeface="宋体" panose="02010600030101010101" pitchFamily="2" charset="-122"/>
              </a:rPr>
              <a:t>互不相容</a:t>
            </a:r>
            <a:r>
              <a:rPr lang="en-US" altLang="zh-CN"/>
              <a:t>).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05400" y="2057400"/>
            <a:ext cx="3352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410200" y="2667000"/>
            <a:ext cx="979488" cy="1058863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858000" y="2362200"/>
            <a:ext cx="1371600" cy="152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138738" y="2141538"/>
          <a:ext cx="347662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1" imgW="6705600" imgH="7620000" progId="Equation.3">
                  <p:embed/>
                </p:oleObj>
              </mc:Choice>
              <mc:Fallback>
                <p:oleObj name="Equation" r:id="rId1" imgW="6705600" imgH="7620000" progId="Equation.3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38738" y="2141538"/>
                        <a:ext cx="347662" cy="312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956300" y="3200400"/>
          <a:ext cx="3698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5181600" imgH="5181600" progId="Equation.3">
                  <p:embed/>
                </p:oleObj>
              </mc:Choice>
              <mc:Fallback>
                <p:oleObj name="Equation" r:id="rId3" imgW="5181600" imgH="5181600" progId="Equation.3">
                  <p:embed/>
                  <p:pic>
                    <p:nvPicPr>
                      <p:cNvPr id="0" name="图片 133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6300" y="3200400"/>
                        <a:ext cx="369888" cy="293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7632700" y="3276600"/>
          <a:ext cx="3698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5181600" imgH="5181600" progId="Equation.3">
                  <p:embed/>
                </p:oleObj>
              </mc:Choice>
              <mc:Fallback>
                <p:oleObj name="Equation" r:id="rId5" imgW="5181600" imgH="5181600" progId="Equation.3">
                  <p:embed/>
                  <p:pic>
                    <p:nvPicPr>
                      <p:cNvPr id="0" name="图片 133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2700" y="3276600"/>
                        <a:ext cx="369888" cy="293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5813425" y="4114800"/>
          <a:ext cx="15779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26822400" imgH="9448800" progId="Equation.3">
                  <p:embed/>
                </p:oleObj>
              </mc:Choice>
              <mc:Fallback>
                <p:oleObj name="Equation" r:id="rId7" imgW="26822400" imgH="9448800" progId="Equation.3">
                  <p:embed/>
                  <p:pic>
                    <p:nvPicPr>
                      <p:cNvPr id="0" name="图片 133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3425" y="4114800"/>
                        <a:ext cx="1577975" cy="439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65125" y="2205038"/>
            <a:ext cx="482758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如必然事件</a:t>
            </a:r>
            <a:r>
              <a:rPr lang="en-US" altLang="zh-CN" i="1"/>
              <a:t>S</a:t>
            </a:r>
            <a:r>
              <a:rPr lang="zh-CN" altLang="en-US">
                <a:latin typeface="宋体" panose="02010600030101010101" pitchFamily="2" charset="-122"/>
              </a:rPr>
              <a:t>与不可能事件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sym typeface="Symbol" panose="05050102010706020507" pitchFamily="18" charset="2"/>
              </a:rPr>
              <a:t></a:t>
            </a:r>
            <a:r>
              <a:rPr lang="zh-CN" altLang="en-US">
                <a:latin typeface="宋体" panose="02010600030101010101" pitchFamily="2" charset="-122"/>
              </a:rPr>
              <a:t>是互斥的。 在同一个试验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中，基本事件是两两互斥的。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81000" y="3706813"/>
            <a:ext cx="42926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</a:t>
            </a:r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latin typeface="宋体" panose="02010600030101010101" pitchFamily="2" charset="-122"/>
              </a:rPr>
              <a:t>中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取得一数是</a:t>
            </a:r>
            <a:r>
              <a:rPr lang="en-US" altLang="zh-CN">
                <a:latin typeface="宋体" panose="02010600030101010101" pitchFamily="2" charset="-122"/>
              </a:rPr>
              <a:t>0</a:t>
            </a:r>
            <a:r>
              <a:rPr lang="en-US" altLang="zh-CN"/>
              <a:t>”</a:t>
            </a:r>
            <a:r>
              <a:rPr lang="zh-CN" altLang="en-US">
                <a:latin typeface="宋体" panose="02010600030101010101" pitchFamily="2" charset="-122"/>
              </a:rPr>
              <a:t>与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取得一数是</a:t>
            </a:r>
            <a:r>
              <a:rPr lang="en-US" altLang="zh-CN">
                <a:latin typeface="宋体" panose="02010600030101010101" pitchFamily="2" charset="-122"/>
              </a:rPr>
              <a:t>1</a:t>
            </a:r>
            <a:r>
              <a:rPr lang="en-US" altLang="zh-CN"/>
              <a:t>”</a:t>
            </a:r>
            <a:r>
              <a:rPr lang="zh-CN" altLang="en-US">
                <a:latin typeface="宋体" panose="02010600030101010101" pitchFamily="2" charset="-122"/>
              </a:rPr>
              <a:t>是互斥的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68313" y="4941888"/>
            <a:ext cx="80391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如果事件</a:t>
            </a:r>
            <a:r>
              <a:rPr lang="en-US" altLang="zh-CN" i="1"/>
              <a:t>A</a:t>
            </a:r>
            <a:r>
              <a:rPr lang="en-US" altLang="zh-CN" baseline="-30000"/>
              <a:t>1</a:t>
            </a:r>
            <a:r>
              <a:rPr lang="zh-CN" altLang="en-US"/>
              <a:t>、</a:t>
            </a:r>
            <a:r>
              <a:rPr lang="en-US" altLang="zh-CN" i="1"/>
              <a:t>A</a:t>
            </a:r>
            <a:r>
              <a:rPr lang="en-US" altLang="zh-CN" baseline="-30000"/>
              <a:t>2</a:t>
            </a:r>
            <a:r>
              <a:rPr lang="zh-CN" altLang="en-US"/>
              <a:t>、</a:t>
            </a:r>
            <a:r>
              <a:rPr lang="en-US" altLang="zh-CN"/>
              <a:t>…</a:t>
            </a:r>
            <a:r>
              <a:rPr lang="zh-CN" altLang="en-US"/>
              <a:t>，</a:t>
            </a:r>
            <a:r>
              <a:rPr lang="zh-CN" altLang="en-US">
                <a:latin typeface="宋体" panose="02010600030101010101" pitchFamily="2" charset="-122"/>
              </a:rPr>
              <a:t>两两互斥，则称</a:t>
            </a:r>
            <a:r>
              <a:rPr lang="en-US" altLang="zh-CN" i="1"/>
              <a:t>A</a:t>
            </a:r>
            <a:r>
              <a:rPr lang="en-US" altLang="zh-CN" baseline="-30000"/>
              <a:t>1</a:t>
            </a:r>
            <a:r>
              <a:rPr lang="zh-CN" altLang="en-US"/>
              <a:t>、</a:t>
            </a:r>
            <a:r>
              <a:rPr lang="en-US" altLang="zh-CN" i="1"/>
              <a:t>A</a:t>
            </a:r>
            <a:r>
              <a:rPr lang="en-US" altLang="zh-CN" baseline="-30000"/>
              <a:t>2</a:t>
            </a:r>
            <a:r>
              <a:rPr lang="zh-CN" altLang="en-US"/>
              <a:t>、</a:t>
            </a:r>
            <a:r>
              <a:rPr lang="en-US" altLang="zh-CN"/>
              <a:t>…</a:t>
            </a:r>
            <a:endParaRPr lang="en-US" altLang="zh-CN"/>
          </a:p>
          <a:p>
            <a:r>
              <a:rPr lang="zh-CN" altLang="en-US">
                <a:latin typeface="宋体" panose="02010600030101010101" pitchFamily="2" charset="-122"/>
              </a:rPr>
              <a:t>互斥</a:t>
            </a:r>
            <a:r>
              <a:rPr lang="en-US" altLang="zh-CN"/>
              <a:t>(</a:t>
            </a:r>
            <a:r>
              <a:rPr lang="zh-CN" altLang="en-US">
                <a:latin typeface="宋体" panose="02010600030101010101" pitchFamily="2" charset="-122"/>
              </a:rPr>
              <a:t>可以是有限个事件或可列无穷多个事件</a:t>
            </a:r>
            <a:r>
              <a:rPr lang="en-US" altLang="zh-CN"/>
              <a:t>).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9475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8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nimBg="1"/>
      <p:bldP spid="19461" grpId="0" animBg="1"/>
      <p:bldP spid="19462" grpId="0" animBg="1"/>
      <p:bldP spid="2" grpId="0" autoUpdateAnimBg="0"/>
      <p:bldP spid="19468" grpId="0" autoUpdateAnimBg="0"/>
      <p:bldP spid="194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0" y="428625"/>
            <a:ext cx="9001125" cy="661988"/>
            <a:chOff x="-128" y="270"/>
            <a:chExt cx="5490" cy="417"/>
          </a:xfrm>
        </p:grpSpPr>
        <p:sp>
          <p:nvSpPr>
            <p:cNvPr id="272396" name="Text Box 2"/>
            <p:cNvSpPr txBox="1">
              <a:spLocks noChangeArrowheads="1"/>
            </p:cNvSpPr>
            <p:nvPr/>
          </p:nvSpPr>
          <p:spPr bwMode="auto">
            <a:xfrm>
              <a:off x="-128" y="270"/>
              <a:ext cx="5490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/>
                <a:t> </a:t>
              </a:r>
              <a:r>
                <a:rPr lang="zh-CN" altLang="en-US" sz="3200"/>
                <a:t>判断</a:t>
              </a:r>
              <a:r>
                <a:rPr lang="en-US" altLang="zh-CN" sz="3200"/>
                <a:t>1</a:t>
              </a:r>
              <a:r>
                <a:rPr lang="zh-CN" altLang="en-US" sz="3200"/>
                <a:t>：若                         ，则</a:t>
              </a:r>
              <a:r>
                <a:rPr lang="en-US" altLang="zh-CN" sz="3200" i="1"/>
                <a:t>A</a:t>
              </a:r>
              <a:r>
                <a:rPr lang="en-US" altLang="zh-CN" sz="3200" baseline="-25000"/>
                <a:t>1</a:t>
              </a:r>
              <a:r>
                <a:rPr lang="en-US" altLang="zh-CN" sz="3200" i="1" baseline="-25000"/>
                <a:t> </a:t>
              </a:r>
              <a:r>
                <a:rPr lang="en-US" altLang="zh-CN" sz="3200" i="1"/>
                <a:t>, A</a:t>
              </a:r>
              <a:r>
                <a:rPr lang="en-US" altLang="zh-CN" sz="3200" baseline="-25000"/>
                <a:t>2</a:t>
              </a:r>
              <a:r>
                <a:rPr lang="en-US" altLang="zh-CN" sz="3200" i="1"/>
                <a:t> ,…</a:t>
              </a:r>
              <a:r>
                <a:rPr lang="zh-CN" altLang="en-US" sz="3200" i="1"/>
                <a:t>，</a:t>
              </a:r>
              <a:r>
                <a:rPr lang="en-US" altLang="zh-CN" sz="3200" i="1"/>
                <a:t>A</a:t>
              </a:r>
              <a:r>
                <a:rPr lang="en-US" altLang="zh-CN" sz="3200" i="1" baseline="-25000"/>
                <a:t>n </a:t>
              </a:r>
              <a:r>
                <a:rPr lang="zh-CN" altLang="en-US" sz="3200"/>
                <a:t>互斥</a:t>
              </a:r>
              <a:r>
                <a:rPr lang="en-US" altLang="zh-CN" sz="3200"/>
                <a:t>.</a:t>
              </a:r>
              <a:endParaRPr lang="en-US" altLang="zh-CN" sz="3200"/>
            </a:p>
          </p:txBody>
        </p:sp>
        <p:graphicFrame>
          <p:nvGraphicFramePr>
            <p:cNvPr id="272388" name="Object 4"/>
            <p:cNvGraphicFramePr>
              <a:graphicFrameLocks noChangeAspect="1"/>
            </p:cNvGraphicFramePr>
            <p:nvPr/>
          </p:nvGraphicFramePr>
          <p:xfrm>
            <a:off x="1136" y="270"/>
            <a:ext cx="1579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Equation" r:id="rId1" imgW="20726400" imgH="5486400" progId="Equation.DSMT4">
                    <p:embed/>
                  </p:oleObj>
                </mc:Choice>
                <mc:Fallback>
                  <p:oleObj name="Equation" r:id="rId1" imgW="20726400" imgH="5486400" progId="Equation.DSMT4">
                    <p:embed/>
                    <p:pic>
                      <p:nvPicPr>
                        <p:cNvPr id="0" name="图片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36" y="270"/>
                          <a:ext cx="1579" cy="41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/>
          <p:nvPr/>
        </p:nvGrpSpPr>
        <p:grpSpPr bwMode="auto">
          <a:xfrm>
            <a:off x="2514600" y="1143000"/>
            <a:ext cx="1765300" cy="825500"/>
            <a:chOff x="2392" y="864"/>
            <a:chExt cx="1112" cy="520"/>
          </a:xfrm>
        </p:grpSpPr>
        <p:sp>
          <p:nvSpPr>
            <p:cNvPr id="272395" name="Rectangle 6"/>
            <p:cNvSpPr>
              <a:spLocks noChangeArrowheads="1"/>
            </p:cNvSpPr>
            <p:nvPr/>
          </p:nvSpPr>
          <p:spPr bwMode="auto">
            <a:xfrm>
              <a:off x="2392" y="912"/>
              <a:ext cx="632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CN" altLang="en-US" sz="3200"/>
                <a:t>错误</a:t>
              </a:r>
              <a:endParaRPr lang="zh-CN" altLang="en-US" sz="3200"/>
            </a:p>
          </p:txBody>
        </p:sp>
        <p:graphicFrame>
          <p:nvGraphicFramePr>
            <p:cNvPr id="272387" name="Object 3"/>
            <p:cNvGraphicFramePr>
              <a:graphicFrameLocks noChangeAspect="1"/>
            </p:cNvGraphicFramePr>
            <p:nvPr/>
          </p:nvGraphicFramePr>
          <p:xfrm>
            <a:off x="2984" y="864"/>
            <a:ext cx="52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公式" r:id="rId3" imgW="3048000" imgH="3048000" progId="Equation.3">
                    <p:embed/>
                  </p:oleObj>
                </mc:Choice>
                <mc:Fallback>
                  <p:oleObj name="公式" r:id="rId3" imgW="3048000" imgH="3048000" progId="Equation.3">
                    <p:embed/>
                    <p:pic>
                      <p:nvPicPr>
                        <p:cNvPr id="0" name="图片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84" y="864"/>
                          <a:ext cx="520" cy="5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914400" y="1981200"/>
            <a:ext cx="77597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200"/>
              <a:t>注意</a:t>
            </a:r>
            <a:r>
              <a:rPr lang="en-US" altLang="zh-CN" sz="3200" i="1"/>
              <a:t>n</a:t>
            </a:r>
            <a:r>
              <a:rPr lang="zh-CN" altLang="en-US" sz="3200"/>
              <a:t>个事件</a:t>
            </a:r>
            <a:r>
              <a:rPr lang="en-US" altLang="zh-CN" sz="3200" i="1"/>
              <a:t>A</a:t>
            </a:r>
            <a:r>
              <a:rPr lang="en-US" altLang="zh-CN" sz="3200" baseline="-25000"/>
              <a:t>1</a:t>
            </a:r>
            <a:r>
              <a:rPr lang="en-US" altLang="zh-CN" sz="3200" i="1"/>
              <a:t>, A</a:t>
            </a:r>
            <a:r>
              <a:rPr lang="en-US" altLang="zh-CN" sz="3200" baseline="-25000"/>
              <a:t>2</a:t>
            </a:r>
            <a:r>
              <a:rPr lang="en-US" altLang="zh-CN" sz="3200" i="1"/>
              <a:t> ,…</a:t>
            </a:r>
            <a:r>
              <a:rPr lang="zh-CN" altLang="en-US" sz="3200" i="1"/>
              <a:t>，</a:t>
            </a:r>
            <a:r>
              <a:rPr lang="en-US" altLang="zh-CN" sz="3200" i="1"/>
              <a:t>A</a:t>
            </a:r>
            <a:r>
              <a:rPr lang="en-US" altLang="zh-CN" sz="3200" i="1" baseline="-25000"/>
              <a:t>n</a:t>
            </a:r>
            <a:r>
              <a:rPr lang="zh-CN" altLang="en-US" sz="3200"/>
              <a:t>互斥的定义是：</a:t>
            </a:r>
            <a:endParaRPr lang="zh-CN" altLang="en-US" sz="32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838200" y="2743200"/>
            <a:ext cx="7696200" cy="1408113"/>
          </a:xfrm>
          <a:prstGeom prst="rect">
            <a:avLst/>
          </a:prstGeom>
          <a:solidFill>
            <a:srgbClr val="660033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>
                <a:solidFill>
                  <a:srgbClr val="0070C0"/>
                </a:solidFill>
              </a:rPr>
              <a:t>      </a:t>
            </a:r>
            <a:r>
              <a:rPr lang="zh-CN" altLang="en-US" sz="3200">
                <a:solidFill>
                  <a:srgbClr val="0070C0"/>
                </a:solidFill>
              </a:rPr>
              <a:t>若</a:t>
            </a:r>
            <a:r>
              <a:rPr lang="en-US" altLang="zh-CN" sz="3200" i="1">
                <a:solidFill>
                  <a:srgbClr val="0070C0"/>
                </a:solidFill>
              </a:rPr>
              <a:t>n</a:t>
            </a:r>
            <a:r>
              <a:rPr lang="zh-CN" altLang="en-US" sz="3200">
                <a:solidFill>
                  <a:srgbClr val="0070C0"/>
                </a:solidFill>
              </a:rPr>
              <a:t>个事件</a:t>
            </a:r>
            <a:r>
              <a:rPr lang="en-US" altLang="zh-CN" sz="3200" i="1">
                <a:solidFill>
                  <a:srgbClr val="0070C0"/>
                </a:solidFill>
              </a:rPr>
              <a:t>A</a:t>
            </a:r>
            <a:r>
              <a:rPr lang="en-US" altLang="zh-CN" sz="3200" baseline="-25000">
                <a:solidFill>
                  <a:srgbClr val="0070C0"/>
                </a:solidFill>
              </a:rPr>
              <a:t>1</a:t>
            </a:r>
            <a:r>
              <a:rPr lang="zh-CN" altLang="en-US" sz="3200" i="1">
                <a:solidFill>
                  <a:srgbClr val="0070C0"/>
                </a:solidFill>
              </a:rPr>
              <a:t>，</a:t>
            </a:r>
            <a:r>
              <a:rPr lang="en-US" altLang="zh-CN" sz="3200" i="1">
                <a:solidFill>
                  <a:srgbClr val="0070C0"/>
                </a:solidFill>
              </a:rPr>
              <a:t>A</a:t>
            </a:r>
            <a:r>
              <a:rPr lang="en-US" altLang="zh-CN" sz="3200" baseline="-25000">
                <a:solidFill>
                  <a:srgbClr val="0070C0"/>
                </a:solidFill>
              </a:rPr>
              <a:t>2</a:t>
            </a:r>
            <a:r>
              <a:rPr lang="zh-CN" altLang="en-US" sz="3200" i="1">
                <a:solidFill>
                  <a:srgbClr val="0070C0"/>
                </a:solidFill>
              </a:rPr>
              <a:t>，</a:t>
            </a:r>
            <a:r>
              <a:rPr lang="en-US" altLang="zh-CN" sz="3200" i="1">
                <a:solidFill>
                  <a:srgbClr val="0070C0"/>
                </a:solidFill>
              </a:rPr>
              <a:t>…  </a:t>
            </a:r>
            <a:r>
              <a:rPr lang="zh-CN" altLang="en-US" sz="3200" i="1">
                <a:solidFill>
                  <a:srgbClr val="0070C0"/>
                </a:solidFill>
              </a:rPr>
              <a:t>，</a:t>
            </a:r>
            <a:r>
              <a:rPr lang="en-US" altLang="zh-CN" sz="3200" i="1">
                <a:solidFill>
                  <a:srgbClr val="0070C0"/>
                </a:solidFill>
              </a:rPr>
              <a:t>A</a:t>
            </a:r>
            <a:r>
              <a:rPr lang="en-US" altLang="zh-CN" sz="3200" i="1" baseline="-25000">
                <a:solidFill>
                  <a:srgbClr val="0070C0"/>
                </a:solidFill>
              </a:rPr>
              <a:t>n</a:t>
            </a:r>
            <a:r>
              <a:rPr lang="zh-CN" altLang="en-US" sz="3200">
                <a:solidFill>
                  <a:srgbClr val="0070C0"/>
                </a:solidFill>
              </a:rPr>
              <a:t>中任意两个事件都互斥</a:t>
            </a:r>
            <a:r>
              <a:rPr lang="zh-CN" altLang="en-US" sz="3200" i="1">
                <a:solidFill>
                  <a:srgbClr val="0070C0"/>
                </a:solidFill>
              </a:rPr>
              <a:t>，</a:t>
            </a:r>
            <a:r>
              <a:rPr lang="zh-CN" altLang="en-US" sz="3200">
                <a:solidFill>
                  <a:srgbClr val="0070C0"/>
                </a:solidFill>
              </a:rPr>
              <a:t>则称这</a:t>
            </a:r>
            <a:r>
              <a:rPr lang="en-US" altLang="zh-CN" sz="3200">
                <a:solidFill>
                  <a:srgbClr val="0070C0"/>
                </a:solidFill>
              </a:rPr>
              <a:t>n</a:t>
            </a:r>
            <a:r>
              <a:rPr lang="zh-CN" altLang="en-US" sz="3200">
                <a:solidFill>
                  <a:srgbClr val="0070C0"/>
                </a:solidFill>
              </a:rPr>
              <a:t>个事件互斥</a:t>
            </a:r>
            <a:r>
              <a:rPr lang="en-US" altLang="zh-CN" sz="3200">
                <a:solidFill>
                  <a:srgbClr val="0070C0"/>
                </a:solidFill>
              </a:rPr>
              <a:t>.</a:t>
            </a:r>
            <a:endParaRPr lang="en-US" altLang="zh-CN" sz="3200">
              <a:solidFill>
                <a:srgbClr val="0070C0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 bwMode="auto">
          <a:xfrm>
            <a:off x="762000" y="4516438"/>
            <a:ext cx="8153400" cy="1260475"/>
            <a:chOff x="432" y="2845"/>
            <a:chExt cx="5136" cy="794"/>
          </a:xfrm>
        </p:grpSpPr>
        <p:sp>
          <p:nvSpPr>
            <p:cNvPr id="272394" name="Text Box 11"/>
            <p:cNvSpPr txBox="1">
              <a:spLocks noChangeArrowheads="1"/>
            </p:cNvSpPr>
            <p:nvPr/>
          </p:nvSpPr>
          <p:spPr bwMode="auto">
            <a:xfrm>
              <a:off x="432" y="2845"/>
              <a:ext cx="5136" cy="7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/>
                <a:t> </a:t>
              </a:r>
              <a:r>
                <a:rPr lang="zh-CN" altLang="en-US" sz="3200"/>
                <a:t>而                            不能保证</a:t>
              </a:r>
              <a:r>
                <a:rPr lang="en-US" altLang="zh-CN" sz="3200" i="1"/>
                <a:t>A</a:t>
              </a:r>
              <a:r>
                <a:rPr lang="en-US" altLang="zh-CN" sz="3200" baseline="-25000"/>
                <a:t>1</a:t>
              </a:r>
              <a:r>
                <a:rPr lang="en-US" altLang="zh-CN" sz="3200" i="1" baseline="-25000"/>
                <a:t> </a:t>
              </a:r>
              <a:r>
                <a:rPr lang="en-US" altLang="zh-CN" sz="3200" i="1"/>
                <a:t>, A</a:t>
              </a:r>
              <a:r>
                <a:rPr lang="en-US" altLang="zh-CN" sz="3200" baseline="-25000"/>
                <a:t>2</a:t>
              </a:r>
              <a:r>
                <a:rPr lang="en-US" altLang="zh-CN" sz="3200" i="1"/>
                <a:t> ,…</a:t>
              </a:r>
              <a:r>
                <a:rPr lang="zh-CN" altLang="en-US" sz="3200" i="1"/>
                <a:t>，</a:t>
              </a:r>
              <a:r>
                <a:rPr lang="en-US" altLang="zh-CN" sz="3200" i="1"/>
                <a:t>A</a:t>
              </a:r>
              <a:r>
                <a:rPr lang="en-US" altLang="zh-CN" sz="3200" i="1" baseline="-25000"/>
                <a:t>n</a:t>
              </a:r>
              <a:endParaRPr lang="en-US" altLang="zh-CN" sz="3200" i="1" baseline="-25000"/>
            </a:p>
            <a:p>
              <a:pPr>
                <a:lnSpc>
                  <a:spcPct val="120000"/>
                </a:lnSpc>
              </a:pPr>
              <a:r>
                <a:rPr lang="en-US" altLang="zh-CN" sz="3200" i="1" baseline="-25000"/>
                <a:t>  </a:t>
              </a:r>
              <a:r>
                <a:rPr lang="zh-CN" altLang="en-US" sz="3200"/>
                <a:t>中任意两个事件都互斥</a:t>
              </a:r>
              <a:r>
                <a:rPr lang="en-US" altLang="zh-CN" sz="3200"/>
                <a:t>.</a:t>
              </a:r>
              <a:endParaRPr lang="en-US" altLang="zh-CN" sz="3200"/>
            </a:p>
          </p:txBody>
        </p:sp>
        <p:graphicFrame>
          <p:nvGraphicFramePr>
            <p:cNvPr id="272386" name="Object 2"/>
            <p:cNvGraphicFramePr>
              <a:graphicFrameLocks noChangeAspect="1"/>
            </p:cNvGraphicFramePr>
            <p:nvPr/>
          </p:nvGraphicFramePr>
          <p:xfrm>
            <a:off x="952" y="2880"/>
            <a:ext cx="1499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Equation" r:id="rId5" imgW="20726400" imgH="5486400" progId="Equation.DSMT4">
                    <p:embed/>
                  </p:oleObj>
                </mc:Choice>
                <mc:Fallback>
                  <p:oleObj name="Equation" r:id="rId5" imgW="20726400" imgH="5486400" progId="Equation.DSMT4">
                    <p:embed/>
                    <p:pic>
                      <p:nvPicPr>
                        <p:cNvPr id="0" name="图片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52" y="2880"/>
                          <a:ext cx="1499" cy="396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utoUpdateAnimBg="0"/>
      <p:bldP spid="7066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381000"/>
            <a:ext cx="8686800" cy="1274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/>
              <a:t> </a:t>
            </a:r>
            <a:r>
              <a:rPr lang="zh-CN" altLang="en-US" sz="3200"/>
              <a:t>判断</a:t>
            </a:r>
            <a:r>
              <a:rPr lang="en-US" altLang="zh-CN" sz="3200"/>
              <a:t>2</a:t>
            </a:r>
            <a:r>
              <a:rPr lang="zh-CN" altLang="en-US" sz="3200"/>
              <a:t>：</a:t>
            </a:r>
            <a:r>
              <a:rPr lang="en-US" altLang="zh-CN" sz="3200"/>
              <a:t> </a:t>
            </a:r>
            <a:r>
              <a:rPr lang="zh-CN" altLang="en-US" sz="3200"/>
              <a:t>若</a:t>
            </a:r>
            <a:r>
              <a:rPr lang="en-US" altLang="zh-CN" sz="3200" i="1"/>
              <a:t>A</a:t>
            </a:r>
            <a:r>
              <a:rPr lang="en-US" altLang="zh-CN" sz="3200" baseline="-25000"/>
              <a:t>1</a:t>
            </a:r>
            <a:r>
              <a:rPr lang="en-US" altLang="zh-CN" sz="3200" i="1"/>
              <a:t>, A</a:t>
            </a:r>
            <a:r>
              <a:rPr lang="en-US" altLang="zh-CN" sz="3200" baseline="-25000"/>
              <a:t>2</a:t>
            </a:r>
            <a:r>
              <a:rPr lang="en-US" altLang="zh-CN" sz="3200" i="1"/>
              <a:t> ,…</a:t>
            </a:r>
            <a:r>
              <a:rPr lang="zh-CN" altLang="en-US" sz="3200" i="1"/>
              <a:t>，</a:t>
            </a:r>
            <a:r>
              <a:rPr lang="en-US" altLang="zh-CN" sz="3200" i="1"/>
              <a:t>A</a:t>
            </a:r>
            <a:r>
              <a:rPr lang="en-US" altLang="zh-CN" sz="3200" i="1" baseline="-25000"/>
              <a:t>n</a:t>
            </a:r>
            <a:r>
              <a:rPr lang="zh-CN" altLang="en-US" sz="3200"/>
              <a:t>互斥，则其中任意</a:t>
            </a:r>
            <a:r>
              <a:rPr lang="en-US" altLang="zh-CN" sz="3200" i="1"/>
              <a:t>k</a:t>
            </a:r>
            <a:r>
              <a:rPr lang="zh-CN" altLang="en-US" sz="3200"/>
              <a:t>个  事件互斥</a:t>
            </a:r>
            <a:r>
              <a:rPr lang="en-US" altLang="zh-CN" sz="3200"/>
              <a:t>(2≤ </a:t>
            </a:r>
            <a:r>
              <a:rPr lang="en-US" altLang="zh-CN" sz="3200" i="1"/>
              <a:t>k</a:t>
            </a:r>
            <a:r>
              <a:rPr lang="en-US" altLang="zh-CN" sz="3200"/>
              <a:t> ≤</a:t>
            </a:r>
            <a:r>
              <a:rPr lang="en-US" altLang="zh-CN" sz="3200" i="1"/>
              <a:t>n</a:t>
            </a:r>
            <a:r>
              <a:rPr lang="en-US" altLang="zh-CN" sz="3200"/>
              <a:t>).</a:t>
            </a:r>
            <a:endParaRPr lang="en-US" altLang="zh-CN" sz="3200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762000" y="2514600"/>
            <a:ext cx="694055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200"/>
              <a:t>由</a:t>
            </a:r>
            <a:r>
              <a:rPr lang="en-US" altLang="zh-CN" sz="3200" i="1"/>
              <a:t>n</a:t>
            </a:r>
            <a:r>
              <a:rPr lang="zh-CN" altLang="en-US" sz="3200"/>
              <a:t>个事件</a:t>
            </a:r>
            <a:r>
              <a:rPr lang="en-US" altLang="zh-CN" sz="3200" i="1"/>
              <a:t>A</a:t>
            </a:r>
            <a:r>
              <a:rPr lang="en-US" altLang="zh-CN" sz="3200" baseline="-25000"/>
              <a:t>1</a:t>
            </a:r>
            <a:r>
              <a:rPr lang="en-US" altLang="zh-CN" sz="3200" i="1"/>
              <a:t>, A</a:t>
            </a:r>
            <a:r>
              <a:rPr lang="en-US" altLang="zh-CN" sz="3200" baseline="-25000"/>
              <a:t>2</a:t>
            </a:r>
            <a:r>
              <a:rPr lang="en-US" altLang="zh-CN" sz="3200" i="1"/>
              <a:t> ,…</a:t>
            </a:r>
            <a:r>
              <a:rPr lang="zh-CN" altLang="en-US" sz="3200" i="1"/>
              <a:t>，</a:t>
            </a:r>
            <a:r>
              <a:rPr lang="en-US" altLang="zh-CN" sz="3200" i="1"/>
              <a:t>A</a:t>
            </a:r>
            <a:r>
              <a:rPr lang="en-US" altLang="zh-CN" sz="3200" i="1" baseline="-25000"/>
              <a:t>n</a:t>
            </a:r>
            <a:r>
              <a:rPr lang="zh-CN" altLang="en-US" sz="3200"/>
              <a:t>互斥的定义：</a:t>
            </a:r>
            <a:endParaRPr lang="zh-CN" altLang="en-US" sz="320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62000" y="3352800"/>
            <a:ext cx="7696200" cy="1365250"/>
          </a:xfrm>
          <a:prstGeom prst="rect">
            <a:avLst/>
          </a:prstGeom>
          <a:solidFill>
            <a:srgbClr val="660033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en-US" altLang="zh-CN" sz="4000">
                <a:solidFill>
                  <a:srgbClr val="0070C0"/>
                </a:solidFill>
              </a:rPr>
              <a:t>      </a:t>
            </a:r>
            <a:r>
              <a:rPr lang="zh-CN" altLang="en-US" sz="3200">
                <a:solidFill>
                  <a:srgbClr val="0070C0"/>
                </a:solidFill>
              </a:rPr>
              <a:t>若</a:t>
            </a:r>
            <a:r>
              <a:rPr lang="en-US" altLang="zh-CN" sz="3200">
                <a:solidFill>
                  <a:srgbClr val="0070C0"/>
                </a:solidFill>
              </a:rPr>
              <a:t>n</a:t>
            </a:r>
            <a:r>
              <a:rPr lang="zh-CN" altLang="en-US" sz="3200">
                <a:solidFill>
                  <a:srgbClr val="0070C0"/>
                </a:solidFill>
              </a:rPr>
              <a:t>个事件</a:t>
            </a:r>
            <a:r>
              <a:rPr lang="en-US" altLang="zh-CN" sz="3200" i="1">
                <a:solidFill>
                  <a:srgbClr val="0070C0"/>
                </a:solidFill>
              </a:rPr>
              <a:t>A</a:t>
            </a:r>
            <a:r>
              <a:rPr lang="en-US" altLang="zh-CN" sz="3200" i="1" baseline="-25000">
                <a:solidFill>
                  <a:srgbClr val="0070C0"/>
                </a:solidFill>
              </a:rPr>
              <a:t>1</a:t>
            </a:r>
            <a:r>
              <a:rPr lang="en-US" altLang="zh-CN" sz="3200" i="1">
                <a:solidFill>
                  <a:srgbClr val="0070C0"/>
                </a:solidFill>
              </a:rPr>
              <a:t>, A</a:t>
            </a:r>
            <a:r>
              <a:rPr lang="en-US" altLang="zh-CN" sz="3200" i="1" baseline="-25000">
                <a:solidFill>
                  <a:srgbClr val="0070C0"/>
                </a:solidFill>
              </a:rPr>
              <a:t>2</a:t>
            </a:r>
            <a:r>
              <a:rPr lang="en-US" altLang="zh-CN" sz="3200" i="1">
                <a:solidFill>
                  <a:srgbClr val="0070C0"/>
                </a:solidFill>
              </a:rPr>
              <a:t> ,…</a:t>
            </a:r>
            <a:r>
              <a:rPr lang="zh-CN" altLang="en-US" sz="3200" i="1">
                <a:solidFill>
                  <a:srgbClr val="0070C0"/>
                </a:solidFill>
              </a:rPr>
              <a:t>，</a:t>
            </a:r>
            <a:r>
              <a:rPr lang="en-US" altLang="zh-CN" sz="3200" i="1">
                <a:solidFill>
                  <a:srgbClr val="0070C0"/>
                </a:solidFill>
              </a:rPr>
              <a:t>A</a:t>
            </a:r>
            <a:r>
              <a:rPr lang="en-US" altLang="zh-CN" sz="3200" i="1" baseline="-25000">
                <a:solidFill>
                  <a:srgbClr val="0070C0"/>
                </a:solidFill>
              </a:rPr>
              <a:t>n</a:t>
            </a:r>
            <a:r>
              <a:rPr lang="zh-CN" altLang="en-US" sz="3200">
                <a:solidFill>
                  <a:srgbClr val="0070C0"/>
                </a:solidFill>
              </a:rPr>
              <a:t>中任意两个事件都互斥，则称这</a:t>
            </a:r>
            <a:r>
              <a:rPr lang="en-US" altLang="zh-CN" sz="3200">
                <a:solidFill>
                  <a:srgbClr val="0070C0"/>
                </a:solidFill>
              </a:rPr>
              <a:t>n</a:t>
            </a:r>
            <a:r>
              <a:rPr lang="zh-CN" altLang="en-US" sz="3200">
                <a:solidFill>
                  <a:srgbClr val="0070C0"/>
                </a:solidFill>
              </a:rPr>
              <a:t>个事件互斥</a:t>
            </a:r>
            <a:r>
              <a:rPr lang="en-US" altLang="zh-CN" sz="3200">
                <a:solidFill>
                  <a:srgbClr val="0070C0"/>
                </a:solidFill>
              </a:rPr>
              <a:t>.</a:t>
            </a:r>
            <a:endParaRPr lang="en-US" altLang="zh-CN" sz="3200">
              <a:solidFill>
                <a:srgbClr val="0070C0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914400" y="5135563"/>
            <a:ext cx="2633663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200"/>
              <a:t>这是显然的！</a:t>
            </a:r>
            <a:endParaRPr lang="zh-CN" altLang="en-US" sz="3200"/>
          </a:p>
        </p:txBody>
      </p:sp>
      <p:grpSp>
        <p:nvGrpSpPr>
          <p:cNvPr id="2" name="Group 24"/>
          <p:cNvGrpSpPr/>
          <p:nvPr/>
        </p:nvGrpSpPr>
        <p:grpSpPr bwMode="auto">
          <a:xfrm>
            <a:off x="3810000" y="1600200"/>
            <a:ext cx="1689100" cy="579438"/>
            <a:chOff x="2104" y="1056"/>
            <a:chExt cx="1064" cy="365"/>
          </a:xfrm>
        </p:grpSpPr>
        <p:sp>
          <p:nvSpPr>
            <p:cNvPr id="324614" name="Rectangle 25"/>
            <p:cNvSpPr>
              <a:spLocks noChangeArrowheads="1"/>
            </p:cNvSpPr>
            <p:nvPr/>
          </p:nvSpPr>
          <p:spPr bwMode="auto">
            <a:xfrm>
              <a:off x="2104" y="1056"/>
              <a:ext cx="632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CN" altLang="en-US" sz="3200"/>
                <a:t>正确</a:t>
              </a:r>
              <a:endParaRPr lang="zh-CN" altLang="en-US" sz="3200"/>
            </a:p>
          </p:txBody>
        </p:sp>
        <p:sp>
          <p:nvSpPr>
            <p:cNvPr id="324615" name="Freeform 26"/>
            <p:cNvSpPr/>
            <p:nvPr/>
          </p:nvSpPr>
          <p:spPr bwMode="auto">
            <a:xfrm>
              <a:off x="2736" y="1152"/>
              <a:ext cx="432" cy="248"/>
            </a:xfrm>
            <a:custGeom>
              <a:avLst/>
              <a:gdLst>
                <a:gd name="T0" fmla="*/ 0 w 432"/>
                <a:gd name="T1" fmla="*/ 48 h 248"/>
                <a:gd name="T2" fmla="*/ 96 w 432"/>
                <a:gd name="T3" fmla="*/ 240 h 248"/>
                <a:gd name="T4" fmla="*/ 336 w 432"/>
                <a:gd name="T5" fmla="*/ 96 h 248"/>
                <a:gd name="T6" fmla="*/ 432 w 432"/>
                <a:gd name="T7" fmla="*/ 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48"/>
                <a:gd name="T14" fmla="*/ 432 w 432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48">
                  <a:moveTo>
                    <a:pt x="0" y="48"/>
                  </a:moveTo>
                  <a:cubicBezTo>
                    <a:pt x="20" y="140"/>
                    <a:pt x="40" y="232"/>
                    <a:pt x="96" y="240"/>
                  </a:cubicBezTo>
                  <a:cubicBezTo>
                    <a:pt x="152" y="248"/>
                    <a:pt x="280" y="136"/>
                    <a:pt x="336" y="96"/>
                  </a:cubicBezTo>
                  <a:cubicBezTo>
                    <a:pt x="392" y="56"/>
                    <a:pt x="416" y="16"/>
                    <a:pt x="432" y="0"/>
                  </a:cubicBezTo>
                </a:path>
              </a:pathLst>
            </a:custGeom>
            <a:noFill/>
            <a:ln w="50800" cap="flat" cmpd="sng">
              <a:solidFill>
                <a:srgbClr val="FF3300"/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688" grpId="0" autoUpdateAnimBg="0"/>
      <p:bldP spid="71689" grpId="0" animBg="1" autoUpdateAnimBg="0"/>
      <p:bldP spid="716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ext Box 2"/>
          <p:cNvSpPr txBox="1">
            <a:spLocks noChangeArrowheads="1"/>
          </p:cNvSpPr>
          <p:nvPr/>
        </p:nvSpPr>
        <p:spPr bwMode="auto">
          <a:xfrm>
            <a:off x="266700" y="242888"/>
            <a:ext cx="3009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6. </a:t>
            </a:r>
            <a:r>
              <a:rPr lang="zh-CN" altLang="en-US">
                <a:solidFill>
                  <a:srgbClr val="FF0000"/>
                </a:solidFill>
              </a:rPr>
              <a:t>对立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</a:rPr>
              <a:t>或逆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r>
              <a:rPr lang="zh-CN" altLang="en-US">
                <a:solidFill>
                  <a:srgbClr val="FF0000"/>
                </a:solidFill>
              </a:rPr>
              <a:t>事件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60400" y="914400"/>
          <a:ext cx="695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1" imgW="167030400" imgH="23164800" progId="Equation.3">
                  <p:embed/>
                </p:oleObj>
              </mc:Choice>
              <mc:Fallback>
                <p:oleObj name="Equation" r:id="rId1" imgW="167030400" imgH="23164800" progId="Equation.3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0400" y="914400"/>
                        <a:ext cx="6959600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3088" y="1981200"/>
            <a:ext cx="6819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即两事件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、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必发生其一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且仅发生其一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09600" y="265430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26212800" imgH="9753600" progId="Equation.3">
                  <p:embed/>
                </p:oleObj>
              </mc:Choice>
              <mc:Fallback>
                <p:oleObj name="Equation" r:id="rId3" imgW="26212800" imgH="9753600" progId="Equation.3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654300"/>
                        <a:ext cx="10922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28800" y="2605088"/>
            <a:ext cx="2740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表示</a:t>
            </a:r>
            <a:r>
              <a:rPr lang="zh-CN" altLang="en-US"/>
              <a:t>“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不发生</a:t>
            </a:r>
            <a:r>
              <a:rPr lang="zh-CN" altLang="en-US"/>
              <a:t>” 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715000" y="2895600"/>
            <a:ext cx="29718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6816725" y="3255963"/>
            <a:ext cx="1463675" cy="1430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772150" y="2954338"/>
          <a:ext cx="400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6705600" imgH="7620000" progId="Equation.3">
                  <p:embed/>
                </p:oleObj>
              </mc:Choice>
              <mc:Fallback>
                <p:oleObj name="Equation" r:id="rId5" imgW="6705600" imgH="7620000" progId="Equation.3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2150" y="2954338"/>
                        <a:ext cx="40005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7561263" y="4140200"/>
          <a:ext cx="3635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7010400" imgH="7315200" progId="Equation.3">
                  <p:embed/>
                </p:oleObj>
              </mc:Choice>
              <mc:Fallback>
                <p:oleObj name="Equation" r:id="rId7" imgW="7010400" imgH="7315200" progId="Equation.3">
                  <p:embed/>
                  <p:pic>
                    <p:nvPicPr>
                      <p:cNvPr id="0" name="图片 1536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61263" y="4140200"/>
                        <a:ext cx="363537" cy="306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3" name="Group 13"/>
          <p:cNvGrpSpPr/>
          <p:nvPr/>
        </p:nvGrpSpPr>
        <p:grpSpPr bwMode="auto">
          <a:xfrm>
            <a:off x="6564313" y="4572000"/>
            <a:ext cx="1035050" cy="838200"/>
            <a:chOff x="2695" y="3120"/>
            <a:chExt cx="652" cy="528"/>
          </a:xfrm>
        </p:grpSpPr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3120" y="3454"/>
            <a:ext cx="22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Equation" r:id="rId9" imgW="5486400" imgH="5791200" progId="Equation.3">
                    <p:embed/>
                  </p:oleObj>
                </mc:Choice>
                <mc:Fallback>
                  <p:oleObj name="Equation" r:id="rId9" imgW="5486400" imgH="5791200" progId="Equation.3">
                    <p:embed/>
                    <p:pic>
                      <p:nvPicPr>
                        <p:cNvPr id="0" name="图片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20" y="3454"/>
                          <a:ext cx="227" cy="1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2695" y="3120"/>
              <a:ext cx="432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609600" y="3251200"/>
          <a:ext cx="243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58521600" imgH="9753600" progId="Equation.3">
                  <p:embed/>
                </p:oleObj>
              </mc:Choice>
              <mc:Fallback>
                <p:oleObj name="Equation" r:id="rId11" imgW="58521600" imgH="9753600" progId="Equation.3">
                  <p:embed/>
                  <p:pic>
                    <p:nvPicPr>
                      <p:cNvPr id="0" name="图片 1536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" y="3251200"/>
                        <a:ext cx="24384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1000" y="3810000"/>
            <a:ext cx="2743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对任一事件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有</a:t>
            </a:r>
            <a:r>
              <a:rPr lang="en-US" altLang="zh-CN">
                <a:latin typeface="宋体" panose="02010600030101010101" pitchFamily="2" charset="-122"/>
              </a:rPr>
              <a:t>:</a:t>
            </a:r>
            <a:endParaRPr lang="en-US" altLang="zh-CN">
              <a:latin typeface="宋体" panose="02010600030101010101" pitchFamily="2" charset="-122"/>
            </a:endParaRP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3028950" y="3919538"/>
          <a:ext cx="2146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3" imgW="51511200" imgH="10058400" progId="Equation.3">
                  <p:embed/>
                </p:oleObj>
              </mc:Choice>
              <mc:Fallback>
                <p:oleObj name="Equation" r:id="rId13" imgW="51511200" imgH="10058400" progId="Equation.3">
                  <p:embed/>
                  <p:pic>
                    <p:nvPicPr>
                      <p:cNvPr id="0" name="图片 1536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28950" y="3919538"/>
                        <a:ext cx="21463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3035300" y="4495800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5" imgW="53340000" imgH="10058400" progId="Equation.3">
                  <p:embed/>
                </p:oleObj>
              </mc:Choice>
              <mc:Fallback>
                <p:oleObj name="Equation" r:id="rId15" imgW="53340000" imgH="10058400" progId="Equation.3">
                  <p:embed/>
                  <p:pic>
                    <p:nvPicPr>
                      <p:cNvPr id="0" name="图片 1536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35300" y="4495800"/>
                        <a:ext cx="22225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3009900" y="5029200"/>
          <a:ext cx="163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7" imgW="39319200" imgH="10668000" progId="Equation.3">
                  <p:embed/>
                </p:oleObj>
              </mc:Choice>
              <mc:Fallback>
                <p:oleObj name="Equation" r:id="rId17" imgW="39319200" imgH="10668000" progId="Equation.3">
                  <p:embed/>
                  <p:pic>
                    <p:nvPicPr>
                      <p:cNvPr id="0" name="图片 1536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09900" y="5029200"/>
                        <a:ext cx="16383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381000" y="5486400"/>
            <a:ext cx="51863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可知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对立事件一定互斥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endParaRPr lang="en-US" altLang="zh-CN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而互斥事件不一定是对立事件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20507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8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9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0" name="AutoShape 2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 build="p"/>
      <p:bldP spid="20486" grpId="0" autoUpdateAnimBg="0" build="p"/>
      <p:bldP spid="20487" grpId="0" animBg="1"/>
      <p:bldP spid="20488" grpId="0" animBg="1"/>
      <p:bldP spid="20495" grpId="0" autoUpdateAnimBg="0" build="p"/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7" name="Text Box 2"/>
          <p:cNvSpPr txBox="1">
            <a:spLocks noChangeArrowheads="1"/>
          </p:cNvSpPr>
          <p:nvPr/>
        </p:nvSpPr>
        <p:spPr bwMode="auto">
          <a:xfrm>
            <a:off x="266700" y="242888"/>
            <a:ext cx="31289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7. </a:t>
            </a:r>
            <a:r>
              <a:rPr lang="zh-CN" altLang="en-US">
                <a:solidFill>
                  <a:srgbClr val="FF0000"/>
                </a:solidFill>
              </a:rPr>
              <a:t>事件的运算规律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828675"/>
            <a:ext cx="1849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 </a:t>
            </a:r>
            <a:r>
              <a:rPr lang="zh-CN" altLang="en-US"/>
              <a:t>交换律 </a:t>
            </a:r>
            <a:endParaRPr lang="zh-CN" altLang="en-U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159000" y="914400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1" imgW="54254400" imgH="9144000" progId="Equation.3">
                  <p:embed/>
                </p:oleObj>
              </mc:Choice>
              <mc:Fallback>
                <p:oleObj name="Equation" r:id="rId1" imgW="54254400" imgH="9144000" progId="Equation.3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59000" y="914400"/>
                        <a:ext cx="22606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800600" y="920750"/>
          <a:ext cx="1498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35966400" imgH="8839200" progId="Equation.3">
                  <p:embed/>
                </p:oleObj>
              </mc:Choice>
              <mc:Fallback>
                <p:oleObj name="Equation" r:id="rId3" imgW="35966400" imgH="8839200" progId="Equation.3">
                  <p:embed/>
                  <p:pic>
                    <p:nvPicPr>
                      <p:cNvPr id="0" name="图片 163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920750"/>
                        <a:ext cx="149860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1849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 </a:t>
            </a:r>
            <a:r>
              <a:rPr lang="zh-CN" altLang="en-US"/>
              <a:t>结合律 </a:t>
            </a:r>
            <a:endParaRPr lang="zh-CN" altLang="en-US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260600" y="1524000"/>
          <a:ext cx="398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95707200" imgH="9753600" progId="Equation.3">
                  <p:embed/>
                </p:oleObj>
              </mc:Choice>
              <mc:Fallback>
                <p:oleObj name="Equation" r:id="rId5" imgW="95707200" imgH="9753600" progId="Equation.3">
                  <p:embed/>
                  <p:pic>
                    <p:nvPicPr>
                      <p:cNvPr id="0" name="图片 163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0600" y="1524000"/>
                        <a:ext cx="39878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286000" y="2114550"/>
          <a:ext cx="2578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7" imgW="61874400" imgH="9448800" progId="Equation.3">
                  <p:embed/>
                </p:oleObj>
              </mc:Choice>
              <mc:Fallback>
                <p:oleObj name="Equation" r:id="rId7" imgW="61874400" imgH="9448800" progId="Equation.3">
                  <p:embed/>
                  <p:pic>
                    <p:nvPicPr>
                      <p:cNvPr id="0" name="图片 1638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2114550"/>
                        <a:ext cx="2578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1849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 </a:t>
            </a:r>
            <a:r>
              <a:rPr lang="zh-CN" altLang="en-US"/>
              <a:t>分配律 </a:t>
            </a:r>
            <a:endParaRPr lang="zh-CN" alt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2222500" y="2743200"/>
          <a:ext cx="379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9" imgW="91135200" imgH="9753600" progId="Equation.3">
                  <p:embed/>
                </p:oleObj>
              </mc:Choice>
              <mc:Fallback>
                <p:oleObj name="Equation" r:id="rId9" imgW="91135200" imgH="9753600" progId="Equation.3">
                  <p:embed/>
                  <p:pic>
                    <p:nvPicPr>
                      <p:cNvPr id="0" name="图片 1638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2500" y="2743200"/>
                        <a:ext cx="37973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286000" y="3327400"/>
          <a:ext cx="487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1" imgW="117043200" imgH="9753600" progId="Equation.3">
                  <p:embed/>
                </p:oleObj>
              </mc:Choice>
              <mc:Fallback>
                <p:oleObj name="Equation" r:id="rId11" imgW="117043200" imgH="9753600" progId="Equation.3">
                  <p:embed/>
                  <p:pic>
                    <p:nvPicPr>
                      <p:cNvPr id="0" name="图片 1638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0" y="3327400"/>
                        <a:ext cx="48768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04800" y="3900488"/>
            <a:ext cx="18494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(4) </a:t>
            </a:r>
            <a:r>
              <a:rPr lang="zh-CN" altLang="en-US"/>
              <a:t>吸收律 </a:t>
            </a:r>
            <a:endParaRPr lang="zh-CN" altLang="en-US"/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2222500" y="3962400"/>
          <a:ext cx="2501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3" imgW="60045600" imgH="9753600" progId="Equation.3">
                  <p:embed/>
                </p:oleObj>
              </mc:Choice>
              <mc:Fallback>
                <p:oleObj name="Equation" r:id="rId13" imgW="60045600" imgH="9753600" progId="Equation.3">
                  <p:embed/>
                  <p:pic>
                    <p:nvPicPr>
                      <p:cNvPr id="0" name="图片 1639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22500" y="3962400"/>
                        <a:ext cx="25019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4953000" y="3962400"/>
          <a:ext cx="2501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5" imgW="60045600" imgH="9753600" progId="Equation.3">
                  <p:embed/>
                </p:oleObj>
              </mc:Choice>
              <mc:Fallback>
                <p:oleObj name="Equation" r:id="rId15" imgW="60045600" imgH="9753600" progId="Equation.3">
                  <p:embed/>
                  <p:pic>
                    <p:nvPicPr>
                      <p:cNvPr id="0" name="图片 1639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53000" y="3962400"/>
                        <a:ext cx="25019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04800" y="4586288"/>
            <a:ext cx="3873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(5) </a:t>
            </a:r>
            <a:r>
              <a:rPr lang="zh-CN" altLang="en-US">
                <a:latin typeface="宋体" panose="02010600030101010101" pitchFamily="2" charset="-122"/>
              </a:rPr>
              <a:t>德摩根</a:t>
            </a:r>
            <a:r>
              <a:rPr lang="zh-CN" altLang="en-US"/>
              <a:t>律</a:t>
            </a:r>
            <a:r>
              <a:rPr lang="en-US" altLang="zh-CN"/>
              <a:t>(</a:t>
            </a:r>
            <a:r>
              <a:rPr lang="zh-CN" altLang="en-US"/>
              <a:t>对偶公式</a:t>
            </a:r>
            <a:r>
              <a:rPr lang="en-US" altLang="zh-CN"/>
              <a:t>) </a:t>
            </a:r>
            <a:endParaRPr lang="en-US" altLang="zh-CN"/>
          </a:p>
        </p:txBody>
      </p:sp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4419600" y="4648200"/>
          <a:ext cx="195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7" imgW="46939200" imgH="10363200" progId="Equation.3">
                  <p:embed/>
                </p:oleObj>
              </mc:Choice>
              <mc:Fallback>
                <p:oleObj name="Equation" r:id="rId17" imgW="46939200" imgH="10363200" progId="Equation.3">
                  <p:embed/>
                  <p:pic>
                    <p:nvPicPr>
                      <p:cNvPr id="0" name="图片 1639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19600" y="4648200"/>
                        <a:ext cx="1955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6715125" y="4643438"/>
          <a:ext cx="195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19" imgW="46939200" imgH="10363200" progId="Equation.3">
                  <p:embed/>
                </p:oleObj>
              </mc:Choice>
              <mc:Fallback>
                <p:oleObj name="Equation" r:id="rId19" imgW="46939200" imgH="10363200" progId="Equation.3">
                  <p:embed/>
                  <p:pic>
                    <p:nvPicPr>
                      <p:cNvPr id="0" name="图片 1639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15125" y="4643438"/>
                        <a:ext cx="1955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4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5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6" name="AutoShape 2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28688" y="5715000"/>
            <a:ext cx="10715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推广：</a:t>
            </a:r>
            <a:endParaRPr lang="zh-CN" altLang="en-US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2500313" y="5357813"/>
          <a:ext cx="17716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21" imgW="19202400" imgH="11277600" progId="Equation.3">
                  <p:embed/>
                </p:oleObj>
              </mc:Choice>
              <mc:Fallback>
                <p:oleObj name="Equation" r:id="rId21" imgW="19202400" imgH="11277600" progId="Equation.3">
                  <p:embed/>
                  <p:pic>
                    <p:nvPicPr>
                      <p:cNvPr id="0" name="图片 1639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500313" y="5357813"/>
                        <a:ext cx="1771650" cy="104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5143500" y="5357813"/>
          <a:ext cx="17716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23" imgW="19202400" imgH="11277600" progId="Equation.3">
                  <p:embed/>
                </p:oleObj>
              </mc:Choice>
              <mc:Fallback>
                <p:oleObj name="Equation" r:id="rId23" imgW="19202400" imgH="11277600" progId="Equation.3">
                  <p:embed/>
                  <p:pic>
                    <p:nvPicPr>
                      <p:cNvPr id="0" name="图片 16395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43500" y="5357813"/>
                        <a:ext cx="1771650" cy="104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 build="p"/>
      <p:bldP spid="21510" grpId="0" autoUpdateAnimBg="0" build="p"/>
      <p:bldP spid="21513" grpId="0" autoUpdateAnimBg="0" build="p"/>
      <p:bldP spid="21516" grpId="0" autoUpdateAnimBg="0" build="p"/>
      <p:bldP spid="21520" grpId="0" autoUpdateAnimBg="0" build="p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9259888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en-US" altLang="zh-CN"/>
              <a:t>. </a:t>
            </a:r>
            <a:r>
              <a:rPr lang="zh-CN" altLang="en-US"/>
              <a:t>在分别标有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2</a:t>
            </a:r>
            <a:r>
              <a:rPr lang="zh-CN" altLang="en-US"/>
              <a:t>，</a:t>
            </a:r>
            <a:r>
              <a:rPr lang="en-US" altLang="zh-CN"/>
              <a:t>3</a:t>
            </a:r>
            <a:r>
              <a:rPr lang="zh-CN" altLang="en-US"/>
              <a:t>，</a:t>
            </a:r>
            <a:r>
              <a:rPr lang="en-US" altLang="zh-CN"/>
              <a:t>4</a:t>
            </a:r>
            <a:r>
              <a:rPr lang="zh-CN" altLang="en-US"/>
              <a:t>，</a:t>
            </a:r>
            <a:r>
              <a:rPr lang="en-US" altLang="zh-CN"/>
              <a:t>5</a:t>
            </a:r>
            <a:r>
              <a:rPr lang="zh-CN" altLang="en-US"/>
              <a:t>，</a:t>
            </a:r>
            <a:r>
              <a:rPr lang="en-US" altLang="zh-CN"/>
              <a:t>6</a:t>
            </a:r>
            <a:r>
              <a:rPr lang="zh-CN" altLang="en-US"/>
              <a:t>，</a:t>
            </a:r>
            <a:r>
              <a:rPr lang="en-US" altLang="zh-CN"/>
              <a:t>7</a:t>
            </a:r>
            <a:r>
              <a:rPr lang="zh-CN" altLang="en-US"/>
              <a:t>，</a:t>
            </a:r>
            <a:r>
              <a:rPr lang="en-US" altLang="zh-CN"/>
              <a:t>8</a:t>
            </a:r>
            <a:r>
              <a:rPr lang="zh-CN" altLang="en-US"/>
              <a:t>的八张卡片中</a:t>
            </a:r>
            <a:endParaRPr lang="zh-CN" altLang="en-US"/>
          </a:p>
          <a:p>
            <a:pPr eaLnBrk="0" hangingPunct="0"/>
            <a:r>
              <a:rPr lang="zh-CN" altLang="en-US"/>
              <a:t>任抽一张，设事件</a:t>
            </a:r>
            <a:r>
              <a:rPr lang="en-US" altLang="zh-CN" i="1"/>
              <a:t>A</a:t>
            </a:r>
            <a:r>
              <a:rPr lang="zh-CN" altLang="en-US"/>
              <a:t>为“抽得一张标号不大于</a:t>
            </a:r>
            <a:r>
              <a:rPr lang="en-US" altLang="zh-CN"/>
              <a:t>4</a:t>
            </a:r>
            <a:r>
              <a:rPr lang="zh-CN" altLang="en-US"/>
              <a:t>的卡片”，</a:t>
            </a:r>
            <a:endParaRPr lang="zh-CN" altLang="en-US"/>
          </a:p>
          <a:p>
            <a:pPr eaLnBrk="0" hangingPunct="0"/>
            <a:r>
              <a:rPr lang="zh-CN" altLang="en-US"/>
              <a:t>事件</a:t>
            </a:r>
            <a:r>
              <a:rPr lang="en-US" altLang="zh-CN" i="1"/>
              <a:t>B</a:t>
            </a:r>
            <a:r>
              <a:rPr lang="zh-CN" altLang="en-US"/>
              <a:t>为“抽得一张标号为偶数的卡片”，事件</a:t>
            </a:r>
            <a:r>
              <a:rPr lang="en-US" altLang="zh-CN" i="1"/>
              <a:t>C</a:t>
            </a:r>
            <a:r>
              <a:rPr lang="zh-CN" altLang="en-US"/>
              <a:t>为</a:t>
            </a:r>
            <a:endParaRPr lang="en-US" altLang="zh-CN"/>
          </a:p>
          <a:p>
            <a:pPr eaLnBrk="0" hangingPunct="0"/>
            <a:r>
              <a:rPr lang="zh-CN" altLang="en-US"/>
              <a:t>“抽得标号为奇数的卡片”，试用样本点表示下列事件：</a:t>
            </a:r>
            <a:endParaRPr lang="zh-CN" alt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41300" y="2057400"/>
          <a:ext cx="715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1" imgW="171602400" imgH="10972800" progId="Equation.3">
                  <p:embed/>
                </p:oleObj>
              </mc:Choice>
              <mc:Fallback>
                <p:oleObj name="Equation" r:id="rId1" imgW="171602400" imgH="10972800" progId="Equation.3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300" y="2057400"/>
                        <a:ext cx="71501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15398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76400" y="2605088"/>
            <a:ext cx="2909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S</a:t>
            </a:r>
            <a:r>
              <a:rPr lang="en-US" altLang="zh-CN"/>
              <a:t>={1,2,3,4,5,6,7,8}</a:t>
            </a:r>
            <a:endParaRPr lang="en-US" altLang="zh-CN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724400" y="2605088"/>
            <a:ext cx="18811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A</a:t>
            </a:r>
            <a:r>
              <a:rPr lang="en-US" altLang="zh-CN"/>
              <a:t>={1,2,3,4}</a:t>
            </a:r>
            <a:endParaRPr lang="en-US" altLang="zh-CN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676400" y="3190875"/>
            <a:ext cx="18811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/>
              <a:t>={2,4,6,8}</a:t>
            </a:r>
            <a:endParaRPr lang="en-US" altLang="zh-CN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727575" y="3190875"/>
            <a:ext cx="18811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C</a:t>
            </a:r>
            <a:r>
              <a:rPr lang="en-US" altLang="zh-CN"/>
              <a:t>={1,3,5,7}</a:t>
            </a:r>
            <a:endParaRPr lang="en-US" altLang="zh-CN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685800" y="3951288"/>
          <a:ext cx="27082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Document" r:id="rId3" imgW="2143125" imgH="390525" progId="Word.Document.8">
                  <p:embed/>
                </p:oleObj>
              </mc:Choice>
              <mc:Fallback>
                <p:oleObj name="Document" r:id="rId3" imgW="2143125" imgH="390525" progId="Word.Document.8">
                  <p:embed/>
                  <p:pic>
                    <p:nvPicPr>
                      <p:cNvPr id="0" name="图片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951288"/>
                        <a:ext cx="2708275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4229100" y="3938588"/>
          <a:ext cx="36195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86868000" imgH="9753600" progId="Equation.3">
                  <p:embed/>
                </p:oleObj>
              </mc:Choice>
              <mc:Fallback>
                <p:oleObj name="Equation" r:id="rId5" imgW="86868000" imgH="9753600" progId="Equation.3">
                  <p:embed/>
                  <p:pic>
                    <p:nvPicPr>
                      <p:cNvPr id="0" name="图片 174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9100" y="3938588"/>
                        <a:ext cx="3619500" cy="404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685800" y="4651375"/>
          <a:ext cx="2463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59131200" imgH="10972800" progId="Equation.3">
                  <p:embed/>
                </p:oleObj>
              </mc:Choice>
              <mc:Fallback>
                <p:oleObj name="Equation" r:id="rId7" imgW="59131200" imgH="10972800" progId="Equation.3">
                  <p:embed/>
                  <p:pic>
                    <p:nvPicPr>
                      <p:cNvPr id="0" name="图片 174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4651375"/>
                        <a:ext cx="2463800" cy="454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4279900" y="4662488"/>
          <a:ext cx="25019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60045600" imgH="9448800" progId="Equation.3">
                  <p:embed/>
                </p:oleObj>
              </mc:Choice>
              <mc:Fallback>
                <p:oleObj name="Equation" r:id="rId9" imgW="60045600" imgH="9448800" progId="Equation.3">
                  <p:embed/>
                  <p:pic>
                    <p:nvPicPr>
                      <p:cNvPr id="0" name="图片 1741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9900" y="4662488"/>
                        <a:ext cx="2501900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698500" y="5410200"/>
          <a:ext cx="2362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1" imgW="56692800" imgH="10972800" progId="Equation.3">
                  <p:embed/>
                </p:oleObj>
              </mc:Choice>
              <mc:Fallback>
                <p:oleObj name="Equation" r:id="rId11" imgW="56692800" imgH="10972800" progId="Equation.3">
                  <p:embed/>
                  <p:pic>
                    <p:nvPicPr>
                      <p:cNvPr id="0" name="图片 1741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8500" y="5410200"/>
                        <a:ext cx="2362200" cy="455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4241800" y="5410200"/>
          <a:ext cx="2692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3" imgW="64617600" imgH="10972800" progId="Equation.3">
                  <p:embed/>
                </p:oleObj>
              </mc:Choice>
              <mc:Fallback>
                <p:oleObj name="Equation" r:id="rId13" imgW="64617600" imgH="10972800" progId="Equation.3">
                  <p:embed/>
                  <p:pic>
                    <p:nvPicPr>
                      <p:cNvPr id="0" name="图片 1741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41800" y="5410200"/>
                        <a:ext cx="2692400" cy="455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4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6" name="AutoShape 2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 build="p"/>
      <p:bldP spid="22536" grpId="0" autoUpdateAnimBg="0" build="p"/>
      <p:bldP spid="22537" grpId="0" autoUpdateAnimBg="0" build="p"/>
      <p:bldP spid="22538" grpId="0" autoUpdateAnimBg="0" build="p"/>
      <p:bldP spid="22539" grpId="0" autoUpdateAnimBg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71513" y="1325563"/>
            <a:ext cx="22240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</a:rPr>
              <a:t>教学要求：</a:t>
            </a:r>
            <a:endParaRPr lang="zh-CN" altLang="en-US" sz="3200">
              <a:solidFill>
                <a:srgbClr val="FF0066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27075" y="2447925"/>
            <a:ext cx="37703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了解样本空间的概念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11200" y="3443288"/>
            <a:ext cx="38592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2. </a:t>
            </a:r>
            <a:r>
              <a:rPr lang="zh-CN" altLang="en-US"/>
              <a:t>理解随机事件的概念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11200" y="4433888"/>
            <a:ext cx="4914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3. </a:t>
            </a:r>
            <a:r>
              <a:rPr lang="zh-CN" altLang="en-US"/>
              <a:t>掌握事件之间的关系与运算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94567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68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6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70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35200" y="598170"/>
            <a:ext cx="39338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1.1 </a:t>
            </a:r>
            <a:r>
              <a:rPr lang="zh-CN" alt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随机事件与样本空间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2" grpId="0" autoUpdateAnimBg="0"/>
      <p:bldP spid="410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2"/>
          <p:cNvSpPr txBox="1">
            <a:spLocks noChangeArrowheads="1"/>
          </p:cNvSpPr>
          <p:nvPr/>
        </p:nvSpPr>
        <p:spPr bwMode="auto">
          <a:xfrm>
            <a:off x="212725" y="219075"/>
            <a:ext cx="8753475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en-US" altLang="zh-CN"/>
              <a:t>.</a:t>
            </a:r>
            <a:r>
              <a:rPr lang="zh-CN" altLang="en-US"/>
              <a:t>投掷一枚硬币</a:t>
            </a:r>
            <a:r>
              <a:rPr lang="en-US" altLang="zh-CN"/>
              <a:t>10</a:t>
            </a:r>
            <a:r>
              <a:rPr lang="zh-CN" altLang="en-US"/>
              <a:t>次，问下列事件</a:t>
            </a:r>
            <a:r>
              <a:rPr lang="en-US" altLang="zh-CN" i="1"/>
              <a:t>A</a:t>
            </a:r>
            <a:r>
              <a:rPr lang="zh-CN" altLang="en-US"/>
              <a:t>的逆事件是怎样</a:t>
            </a:r>
            <a:endParaRPr lang="zh-CN" altLang="en-US"/>
          </a:p>
          <a:p>
            <a:r>
              <a:rPr lang="zh-CN" altLang="en-US"/>
              <a:t>的事件？</a:t>
            </a:r>
            <a:endParaRPr lang="zh-CN" altLang="en-US" b="0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）至少有</a:t>
            </a:r>
            <a:r>
              <a:rPr lang="en-US" altLang="zh-CN"/>
              <a:t>6</a:t>
            </a:r>
            <a:r>
              <a:rPr lang="zh-CN" altLang="en-US"/>
              <a:t>次出现正面；（</a:t>
            </a:r>
            <a:r>
              <a:rPr lang="en-US" altLang="zh-CN"/>
              <a:t>2</a:t>
            </a:r>
            <a:r>
              <a:rPr lang="zh-CN" altLang="en-US"/>
              <a:t>）至多有</a:t>
            </a:r>
            <a:r>
              <a:rPr lang="en-US" altLang="zh-CN"/>
              <a:t>6</a:t>
            </a:r>
            <a:r>
              <a:rPr lang="zh-CN" altLang="en-US"/>
              <a:t>次出现正面；</a:t>
            </a:r>
            <a:endParaRPr lang="zh-CN" altLang="en-US" b="0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）不出现反面；（</a:t>
            </a:r>
            <a:r>
              <a:rPr lang="en-US" altLang="zh-CN"/>
              <a:t>4</a:t>
            </a:r>
            <a:r>
              <a:rPr lang="zh-CN" altLang="en-US"/>
              <a:t>）至少有</a:t>
            </a:r>
            <a:r>
              <a:rPr lang="en-US" altLang="zh-CN"/>
              <a:t>2</a:t>
            </a:r>
            <a:r>
              <a:rPr lang="zh-CN" altLang="en-US"/>
              <a:t>次出现反面。</a:t>
            </a:r>
            <a:endParaRPr lang="zh-CN" alt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2057400"/>
            <a:ext cx="15398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990600" y="2438400"/>
          <a:ext cx="5181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1" imgW="107899200" imgH="16154400" progId="Equation.3">
                  <p:embed/>
                </p:oleObj>
              </mc:Choice>
              <mc:Fallback>
                <p:oleObj name="Equation" r:id="rId1" imgW="107899200" imgH="16154400" progId="Equation.3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0600" y="2438400"/>
                        <a:ext cx="51816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838200" y="3194050"/>
          <a:ext cx="38100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51206400" imgH="10363200" progId="Equation.3">
                  <p:embed/>
                </p:oleObj>
              </mc:Choice>
              <mc:Fallback>
                <p:oleObj name="Equation" r:id="rId3" imgW="51206400" imgH="10363200" progId="Equation.3">
                  <p:embed/>
                  <p:pic>
                    <p:nvPicPr>
                      <p:cNvPr id="0" name="图片 184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194050"/>
                        <a:ext cx="38100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990600" y="4032250"/>
          <a:ext cx="67056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96012000" imgH="10363200" progId="Equation.3">
                  <p:embed/>
                </p:oleObj>
              </mc:Choice>
              <mc:Fallback>
                <p:oleObj name="Equation" r:id="rId5" imgW="96012000" imgH="10363200" progId="Equation.3">
                  <p:embed/>
                  <p:pic>
                    <p:nvPicPr>
                      <p:cNvPr id="0" name="图片 184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032250"/>
                        <a:ext cx="6705600" cy="674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942975" y="4870450"/>
          <a:ext cx="41624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7" imgW="55778400" imgH="10363200" progId="Equation.3">
                  <p:embed/>
                </p:oleObj>
              </mc:Choice>
              <mc:Fallback>
                <p:oleObj name="Equation" r:id="rId7" imgW="55778400" imgH="10363200" progId="Equation.3">
                  <p:embed/>
                  <p:pic>
                    <p:nvPicPr>
                      <p:cNvPr id="0" name="图片 184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2975" y="4870450"/>
                        <a:ext cx="4162425" cy="722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990600" y="5708650"/>
          <a:ext cx="6477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9" imgW="90525600" imgH="10363200" progId="Equation.3">
                  <p:embed/>
                </p:oleObj>
              </mc:Choice>
              <mc:Fallback>
                <p:oleObj name="Equation" r:id="rId9" imgW="90525600" imgH="10363200" progId="Equation.3">
                  <p:embed/>
                  <p:pic>
                    <p:nvPicPr>
                      <p:cNvPr id="0" name="图片 1843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5708650"/>
                        <a:ext cx="6477000" cy="692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92113" y="242888"/>
          <a:ext cx="48656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1" imgW="107594400" imgH="16154400" progId="Equation.3">
                  <p:embed/>
                </p:oleObj>
              </mc:Choice>
              <mc:Fallback>
                <p:oleObj name="Equation" r:id="rId1" imgW="107594400" imgH="16154400" progId="Equation.3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113" y="242888"/>
                        <a:ext cx="4865687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57200" y="1143000"/>
          <a:ext cx="22860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31089600" imgH="10363200" progId="Equation.3">
                  <p:embed/>
                </p:oleObj>
              </mc:Choice>
              <mc:Fallback>
                <p:oleObj name="Equation" r:id="rId3" imgW="31089600" imgH="10363200" progId="Equation.3">
                  <p:embed/>
                  <p:pic>
                    <p:nvPicPr>
                      <p:cNvPr id="0" name="图片 194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3000"/>
                        <a:ext cx="2286000" cy="712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73088" y="2084388"/>
          <a:ext cx="44561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63398400" imgH="18288000" progId="Equation.3">
                  <p:embed/>
                </p:oleObj>
              </mc:Choice>
              <mc:Fallback>
                <p:oleObj name="Equation" r:id="rId5" imgW="63398400" imgH="18288000" progId="Equation.3">
                  <p:embed/>
                  <p:pic>
                    <p:nvPicPr>
                      <p:cNvPr id="0" name="图片 194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088" y="2084388"/>
                        <a:ext cx="4456112" cy="1200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65150" y="3505200"/>
          <a:ext cx="48450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66751200" imgH="10363200" progId="Equation.3">
                  <p:embed/>
                </p:oleObj>
              </mc:Choice>
              <mc:Fallback>
                <p:oleObj name="Equation" r:id="rId7" imgW="66751200" imgH="10363200" progId="Equation.3">
                  <p:embed/>
                  <p:pic>
                    <p:nvPicPr>
                      <p:cNvPr id="0" name="图片 1945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150" y="3505200"/>
                        <a:ext cx="4845050" cy="703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09600" y="4343400"/>
          <a:ext cx="56388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9" imgW="78943200" imgH="10363200" progId="Equation.3">
                  <p:embed/>
                </p:oleObj>
              </mc:Choice>
              <mc:Fallback>
                <p:oleObj name="Equation" r:id="rId9" imgW="78943200" imgH="10363200" progId="Equation.3">
                  <p:embed/>
                  <p:pic>
                    <p:nvPicPr>
                      <p:cNvPr id="0" name="图片 1946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4343400"/>
                        <a:ext cx="5638800" cy="690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0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Text Box 2"/>
          <p:cNvSpPr txBox="1">
            <a:spLocks noChangeArrowheads="1"/>
          </p:cNvSpPr>
          <p:nvPr/>
        </p:nvSpPr>
        <p:spPr bwMode="auto">
          <a:xfrm>
            <a:off x="533400" y="225425"/>
            <a:ext cx="792480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en-US" altLang="zh-CN"/>
              <a:t>.</a:t>
            </a:r>
            <a:r>
              <a:rPr lang="zh-CN" altLang="en-US"/>
              <a:t>设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表示三个随机事件，试将下列事件</a:t>
            </a:r>
            <a:endParaRPr lang="zh-CN" altLang="en-US"/>
          </a:p>
          <a:p>
            <a:pPr eaLnBrk="0" hangingPunct="0"/>
            <a:r>
              <a:rPr lang="zh-CN" altLang="en-US"/>
              <a:t>       用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表示出来：</a:t>
            </a:r>
            <a:endParaRPr lang="zh-CN" altLang="en-US"/>
          </a:p>
          <a:p>
            <a:pPr eaLnBrk="0" hangingPunct="0"/>
            <a:r>
              <a:rPr lang="en-US" altLang="zh-CN"/>
              <a:t>(1)</a:t>
            </a:r>
            <a:r>
              <a:rPr lang="en-US" altLang="zh-CN" i="1"/>
              <a:t>A</a:t>
            </a:r>
            <a:r>
              <a:rPr lang="en-US" altLang="zh-CN" baseline="-25000"/>
              <a:t>1</a:t>
            </a:r>
            <a:r>
              <a:rPr lang="zh-CN" altLang="en-US"/>
              <a:t>：三个事件都发生；</a:t>
            </a:r>
            <a:endParaRPr lang="zh-CN" altLang="en-US"/>
          </a:p>
          <a:p>
            <a:pPr eaLnBrk="0" hangingPunct="0"/>
            <a:r>
              <a:rPr lang="en-US" altLang="zh-CN"/>
              <a:t>(2)</a:t>
            </a:r>
            <a:r>
              <a:rPr lang="en-US" altLang="zh-CN" i="1"/>
              <a:t>A</a:t>
            </a:r>
            <a:r>
              <a:rPr lang="en-US" altLang="zh-CN" baseline="-25000"/>
              <a:t>2</a:t>
            </a:r>
            <a:r>
              <a:rPr lang="zh-CN" altLang="en-US"/>
              <a:t>：</a:t>
            </a:r>
            <a:r>
              <a:rPr lang="en-US" altLang="zh-CN" i="1"/>
              <a:t>A</a:t>
            </a:r>
            <a:r>
              <a:rPr lang="zh-CN" altLang="en-US"/>
              <a:t>发生而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不发生； </a:t>
            </a:r>
            <a:endParaRPr lang="zh-CN" altLang="en-US"/>
          </a:p>
          <a:p>
            <a:pPr eaLnBrk="0" hangingPunct="0"/>
            <a:r>
              <a:rPr lang="en-US" altLang="zh-CN"/>
              <a:t>(3)</a:t>
            </a:r>
            <a:r>
              <a:rPr lang="en-US" altLang="zh-CN" i="1"/>
              <a:t>A</a:t>
            </a:r>
            <a:r>
              <a:rPr lang="en-US" altLang="zh-CN" baseline="-25000"/>
              <a:t>3</a:t>
            </a:r>
            <a:r>
              <a:rPr lang="zh-CN" altLang="en-US"/>
              <a:t>：三个事件中恰有一个发生；</a:t>
            </a:r>
            <a:endParaRPr lang="zh-CN" altLang="en-US"/>
          </a:p>
          <a:p>
            <a:pPr eaLnBrk="0" hangingPunct="0"/>
            <a:r>
              <a:rPr lang="en-US" altLang="zh-CN"/>
              <a:t>(4)</a:t>
            </a:r>
            <a:r>
              <a:rPr lang="en-US" altLang="zh-CN" i="1"/>
              <a:t>A</a:t>
            </a:r>
            <a:r>
              <a:rPr lang="en-US" altLang="zh-CN" baseline="-25000"/>
              <a:t>4</a:t>
            </a:r>
            <a:r>
              <a:rPr lang="zh-CN" altLang="en-US"/>
              <a:t>：三个事件中至少有一个发生；</a:t>
            </a:r>
            <a:endParaRPr lang="zh-CN" altLang="en-US"/>
          </a:p>
          <a:p>
            <a:pPr eaLnBrk="0" hangingPunct="0"/>
            <a:r>
              <a:rPr lang="en-US" altLang="zh-CN"/>
              <a:t>(5)</a:t>
            </a:r>
            <a:r>
              <a:rPr lang="en-US" altLang="zh-CN" i="1"/>
              <a:t>A</a:t>
            </a:r>
            <a:r>
              <a:rPr lang="en-US" altLang="zh-CN" baseline="-25000"/>
              <a:t>5</a:t>
            </a:r>
            <a:r>
              <a:rPr lang="zh-CN" altLang="en-US"/>
              <a:t>：三个事件都不发生；</a:t>
            </a:r>
            <a:endParaRPr lang="zh-CN" altLang="en-US"/>
          </a:p>
          <a:p>
            <a:pPr eaLnBrk="0" hangingPunct="0"/>
            <a:r>
              <a:rPr lang="en-US" altLang="zh-CN"/>
              <a:t>(6)</a:t>
            </a:r>
            <a:r>
              <a:rPr lang="en-US" altLang="zh-CN" i="1"/>
              <a:t>A</a:t>
            </a:r>
            <a:r>
              <a:rPr lang="en-US" altLang="zh-CN" baseline="-25000"/>
              <a:t>6</a:t>
            </a:r>
            <a:r>
              <a:rPr lang="zh-CN" altLang="en-US"/>
              <a:t>：三个事件中不多于两个发生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" y="3876675"/>
            <a:ext cx="15398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52600" y="3876675"/>
            <a:ext cx="4171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</a:t>
            </a:r>
            <a:r>
              <a:rPr lang="zh-CN" altLang="en-US"/>
              <a:t>依事件的交的定义，有</a:t>
            </a:r>
            <a:endParaRPr lang="zh-CN" altLang="en-US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867400" y="3924300"/>
          <a:ext cx="165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1" imgW="39624000" imgH="10058400" progId="Equation.3">
                  <p:embed/>
                </p:oleObj>
              </mc:Choice>
              <mc:Fallback>
                <p:oleObj name="Equation" r:id="rId1" imgW="39624000" imgH="10058400" progId="Equation.3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67400" y="3924300"/>
                        <a:ext cx="16510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8925" y="4486275"/>
            <a:ext cx="4171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</a:t>
            </a:r>
            <a:r>
              <a:rPr lang="zh-CN" altLang="en-US"/>
              <a:t>依事件的差的定义，有</a:t>
            </a:r>
            <a:endParaRPr lang="zh-CN" altLang="en-US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4419600" y="4572000"/>
          <a:ext cx="2349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56388000" imgH="10058400" progId="Equation.3">
                  <p:embed/>
                </p:oleObj>
              </mc:Choice>
              <mc:Fallback>
                <p:oleObj name="Equation" r:id="rId3" imgW="56388000" imgH="10058400" progId="Equation.3">
                  <p:embed/>
                  <p:pic>
                    <p:nvPicPr>
                      <p:cNvPr id="0" name="图片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4572000"/>
                        <a:ext cx="23495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09600" y="5095875"/>
            <a:ext cx="58943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/>
              <a:t>又注意到</a:t>
            </a:r>
            <a:r>
              <a:rPr lang="en-US" altLang="zh-CN" i="1"/>
              <a:t>A</a:t>
            </a:r>
            <a:r>
              <a:rPr lang="zh-CN" altLang="en-US"/>
              <a:t>发生而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不发生，就是</a:t>
            </a:r>
            <a:endParaRPr lang="zh-CN" alt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6477000" y="5156200"/>
          <a:ext cx="106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25603200" imgH="10363200" progId="Equation.3">
                  <p:embed/>
                </p:oleObj>
              </mc:Choice>
              <mc:Fallback>
                <p:oleObj name="Equation" r:id="rId5" imgW="25603200" imgH="10363200" progId="Equation.3">
                  <p:embed/>
                  <p:pic>
                    <p:nvPicPr>
                      <p:cNvPr id="0" name="图片 204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5156200"/>
                        <a:ext cx="1066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09600" y="5683250"/>
            <a:ext cx="30416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都发生，所以又有</a:t>
            </a:r>
            <a:endParaRPr lang="zh-CN" altLang="en-US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3683000" y="5753100"/>
          <a:ext cx="172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41452800" imgH="10058400" progId="Equation.3">
                  <p:embed/>
                </p:oleObj>
              </mc:Choice>
              <mc:Fallback>
                <p:oleObj name="Equation" r:id="rId7" imgW="41452800" imgH="10058400" progId="Equation.3">
                  <p:embed/>
                  <p:pic>
                    <p:nvPicPr>
                      <p:cNvPr id="0" name="图片 2048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3000" y="5753100"/>
                        <a:ext cx="17272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3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 build="p"/>
      <p:bldP spid="28676" grpId="0" autoUpdateAnimBg="0" build="p"/>
      <p:bldP spid="28678" grpId="0" autoUpdateAnimBg="0" build="p"/>
      <p:bldP spid="28680" grpId="0" autoUpdateAnimBg="0" build="p"/>
      <p:bldP spid="28682" grpId="0" autoUpdateAnimBg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303213"/>
            <a:ext cx="8120063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 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中恰有一个发生，就是指或者</a:t>
            </a:r>
            <a:r>
              <a:rPr lang="en-US" altLang="zh-CN" i="1"/>
              <a:t>A</a:t>
            </a:r>
            <a:r>
              <a:rPr lang="zh-CN" altLang="en-US"/>
              <a:t>发生而</a:t>
            </a:r>
            <a:endParaRPr lang="zh-CN" altLang="en-US"/>
          </a:p>
          <a:p>
            <a:r>
              <a:rPr lang="zh-CN" altLang="en-US"/>
              <a:t>     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不发生，或者</a:t>
            </a:r>
            <a:r>
              <a:rPr lang="en-US" altLang="zh-CN" i="1"/>
              <a:t>B</a:t>
            </a:r>
            <a:r>
              <a:rPr lang="zh-CN" altLang="en-US"/>
              <a:t>发生而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不发生，或者</a:t>
            </a:r>
            <a:r>
              <a:rPr lang="en-US" altLang="zh-CN" i="1"/>
              <a:t>C</a:t>
            </a:r>
            <a:endParaRPr lang="en-US" altLang="zh-CN" i="1"/>
          </a:p>
          <a:p>
            <a:r>
              <a:rPr lang="en-US" altLang="zh-CN"/>
              <a:t>     </a:t>
            </a:r>
            <a:r>
              <a:rPr lang="zh-CN" altLang="en-US"/>
              <a:t>发生而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不发生，所以</a:t>
            </a:r>
            <a:endParaRPr lang="zh-CN" alt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876800" y="1219200"/>
          <a:ext cx="407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1" imgW="97840800" imgH="10363200" progId="Equation.3">
                  <p:embed/>
                </p:oleObj>
              </mc:Choice>
              <mc:Fallback>
                <p:oleObj name="Equation" r:id="rId1" imgW="97840800" imgH="10363200" progId="Equation.3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76800" y="1219200"/>
                        <a:ext cx="40767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38147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(4)</a:t>
            </a:r>
            <a:r>
              <a:rPr lang="zh-CN" altLang="en-US"/>
              <a:t>从事件的和的定义有</a:t>
            </a:r>
            <a:endParaRPr lang="zh-CN" alt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076700" y="1892300"/>
          <a:ext cx="240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57607200" imgH="10058400" progId="Equation.3">
                  <p:embed/>
                </p:oleObj>
              </mc:Choice>
              <mc:Fallback>
                <p:oleObj name="Equation" r:id="rId3" imgW="57607200" imgH="10058400" progId="Equation.3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700" y="1892300"/>
                        <a:ext cx="24003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9600" y="2362200"/>
            <a:ext cx="804227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也可以这样来理解：三个事件中至少有一个发生，</a:t>
            </a:r>
            <a:endParaRPr lang="zh-CN" altLang="en-US"/>
          </a:p>
          <a:p>
            <a:r>
              <a:rPr lang="zh-CN" altLang="en-US"/>
              <a:t>意思是说或者三个事件中恰有一个发生，或者三</a:t>
            </a:r>
            <a:endParaRPr lang="zh-CN" altLang="en-US"/>
          </a:p>
          <a:p>
            <a:r>
              <a:rPr lang="zh-CN" altLang="en-US"/>
              <a:t>个事件中恰有两个发生，或者三个事件都发生</a:t>
            </a:r>
            <a:r>
              <a:rPr lang="en-US" altLang="zh-CN"/>
              <a:t>. </a:t>
            </a:r>
            <a:r>
              <a:rPr lang="zh-CN" altLang="en-US"/>
              <a:t>故</a:t>
            </a:r>
            <a:endParaRPr lang="zh-CN" altLang="en-US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304800" y="3848100"/>
          <a:ext cx="8626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206959200" imgH="10058400" progId="Equation.3">
                  <p:embed/>
                </p:oleObj>
              </mc:Choice>
              <mc:Fallback>
                <p:oleObj name="Equation" r:id="rId5" imgW="206959200" imgH="10058400" progId="Equation.3">
                  <p:embed/>
                  <p:pic>
                    <p:nvPicPr>
                      <p:cNvPr id="0" name="图片 215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848100"/>
                        <a:ext cx="8626475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49704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(5) 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都不发生，相当于</a:t>
            </a:r>
            <a:endParaRPr lang="zh-CN" altLang="en-US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5246688" y="4495800"/>
          <a:ext cx="11541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27736800" imgH="9448800" progId="Equation.3">
                  <p:embed/>
                </p:oleObj>
              </mc:Choice>
              <mc:Fallback>
                <p:oleObj name="Equation" r:id="rId7" imgW="27736800" imgH="9448800" progId="Equation.3">
                  <p:embed/>
                  <p:pic>
                    <p:nvPicPr>
                      <p:cNvPr id="0" name="图片 2150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6688" y="4495800"/>
                        <a:ext cx="1154112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400800" y="4387850"/>
            <a:ext cx="2327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都发生，于是</a:t>
            </a:r>
            <a:endParaRPr lang="zh-CN" altLang="en-US"/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838200" y="5105400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9" imgW="42062400" imgH="10363200" progId="Equation.3">
                  <p:embed/>
                </p:oleObj>
              </mc:Choice>
              <mc:Fallback>
                <p:oleObj name="Equation" r:id="rId9" imgW="42062400" imgH="10363200" progId="Equation.3">
                  <p:embed/>
                  <p:pic>
                    <p:nvPicPr>
                      <p:cNvPr id="0" name="图片 2150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5105400"/>
                        <a:ext cx="1752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04800" y="5562600"/>
            <a:ext cx="83931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另外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都不发生</a:t>
            </a:r>
            <a:r>
              <a:rPr lang="en-US" altLang="zh-CN"/>
              <a:t>, </a:t>
            </a:r>
            <a:r>
              <a:rPr lang="zh-CN" altLang="en-US"/>
              <a:t>也相当于事件</a:t>
            </a:r>
            <a:r>
              <a:rPr lang="en-US" altLang="zh-CN" i="1"/>
              <a:t>A</a:t>
            </a:r>
            <a:r>
              <a:rPr lang="en-US" altLang="zh-CN" baseline="-25000"/>
              <a:t>4</a:t>
            </a:r>
            <a:r>
              <a:rPr lang="zh-CN" altLang="en-US"/>
              <a:t>不发生</a:t>
            </a:r>
            <a:r>
              <a:rPr lang="en-US" altLang="zh-CN"/>
              <a:t>, </a:t>
            </a:r>
            <a:r>
              <a:rPr lang="zh-CN" altLang="en-US"/>
              <a:t>所以</a:t>
            </a:r>
            <a:endParaRPr lang="zh-CN" altLang="en-US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838200" y="6142038"/>
          <a:ext cx="2400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1" imgW="57607200" imgH="11277600" progId="Equation.3">
                  <p:embed/>
                </p:oleObj>
              </mc:Choice>
              <mc:Fallback>
                <p:oleObj name="Equation" r:id="rId11" imgW="57607200" imgH="11277600" progId="Equation.3">
                  <p:embed/>
                  <p:pic>
                    <p:nvPicPr>
                      <p:cNvPr id="0" name="图片 2150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6142038"/>
                        <a:ext cx="2400300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9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0" grpId="0" autoUpdateAnimBg="0" build="p"/>
      <p:bldP spid="29702" grpId="0" autoUpdateAnimBg="0"/>
      <p:bldP spid="29704" grpId="0" autoUpdateAnimBg="0" build="p"/>
      <p:bldP spid="29706" grpId="0" autoUpdateAnimBg="0" build="p"/>
      <p:bldP spid="29708" grpId="0" autoUpdateAnimBg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295275"/>
            <a:ext cx="848677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(6)</a:t>
            </a:r>
            <a:r>
              <a:rPr lang="zh-CN" altLang="en-US"/>
              <a:t>三个事件中不多于两个发生，就是指或者三个事件</a:t>
            </a:r>
            <a:endParaRPr lang="zh-CN" altLang="en-US"/>
          </a:p>
          <a:p>
            <a:r>
              <a:rPr lang="zh-CN" altLang="en-US"/>
              <a:t>     中恰有两个发生，或者三个事件中恰有一个发生，</a:t>
            </a:r>
            <a:endParaRPr lang="zh-CN" altLang="en-US"/>
          </a:p>
          <a:p>
            <a:r>
              <a:rPr lang="zh-CN" altLang="en-US"/>
              <a:t>     或者三个事件都不发生，于是</a:t>
            </a:r>
            <a:endParaRPr lang="zh-CN" alt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14313" y="1828800"/>
          <a:ext cx="87010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1" imgW="208788000" imgH="10363200" progId="Equation.3">
                  <p:embed/>
                </p:oleObj>
              </mc:Choice>
              <mc:Fallback>
                <p:oleObj name="Equation" r:id="rId1" imgW="208788000" imgH="10363200" progId="Equation.3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313" y="1828800"/>
                        <a:ext cx="8701087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2330450"/>
            <a:ext cx="80422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也可以这样来理解：三个事件中不多于两个发生，</a:t>
            </a:r>
            <a:endParaRPr lang="zh-CN" altLang="en-US"/>
          </a:p>
          <a:p>
            <a:r>
              <a:rPr lang="zh-CN" altLang="en-US"/>
              <a:t>就是指</a:t>
            </a:r>
            <a:endParaRPr lang="zh-CN" alt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62000" y="3479800"/>
          <a:ext cx="11541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7736800" imgH="9448800" progId="Equation.3">
                  <p:embed/>
                </p:oleObj>
              </mc:Choice>
              <mc:Fallback>
                <p:oleObj name="Equation" r:id="rId3" imgW="27736800" imgH="9448800" progId="Equation.3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479800"/>
                        <a:ext cx="1154113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81200" y="3352800"/>
            <a:ext cx="5899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这三个事件中至少有一个发生，所以</a:t>
            </a:r>
            <a:endParaRPr lang="zh-CN" altLang="en-US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838200" y="4089400"/>
          <a:ext cx="2476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59436000" imgH="10363200" progId="Equation.3">
                  <p:embed/>
                </p:oleObj>
              </mc:Choice>
              <mc:Fallback>
                <p:oleObj name="Equation" r:id="rId5" imgW="59436000" imgH="10363200" progId="Equation.3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089400"/>
                        <a:ext cx="24765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80422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/>
              <a:t>还可以这样来分析：三个事件中不多于两个发生，</a:t>
            </a:r>
            <a:endParaRPr lang="zh-CN" altLang="en-US"/>
          </a:p>
          <a:p>
            <a:pPr eaLnBrk="0" hangingPunct="0"/>
            <a:r>
              <a:rPr lang="zh-CN" altLang="en-US"/>
              <a:t>相当于说，三个事件不能同时发生，从而</a:t>
            </a:r>
            <a:endParaRPr lang="zh-CN" altLang="en-US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838200" y="5780088"/>
          <a:ext cx="16637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39928800" imgH="11277600" progId="Equation.3">
                  <p:embed/>
                </p:oleObj>
              </mc:Choice>
              <mc:Fallback>
                <p:oleObj name="Equation" r:id="rId7" imgW="39928800" imgH="11277600" progId="Equation.3">
                  <p:embed/>
                  <p:pic>
                    <p:nvPicPr>
                      <p:cNvPr id="0" name="图片 2253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5780088"/>
                        <a:ext cx="1663700" cy="468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5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7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4" grpId="0" autoUpdateAnimBg="0"/>
      <p:bldP spid="30726" grpId="0" autoUpdateAnimBg="0" build="p"/>
      <p:bldP spid="3072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Text Box 2"/>
          <p:cNvSpPr txBox="1">
            <a:spLocks noChangeArrowheads="1"/>
          </p:cNvSpPr>
          <p:nvPr/>
        </p:nvSpPr>
        <p:spPr bwMode="auto">
          <a:xfrm>
            <a:off x="304800" y="254000"/>
            <a:ext cx="8331200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6</a:t>
            </a:r>
            <a:r>
              <a:rPr lang="en-US" altLang="zh-CN"/>
              <a:t>.</a:t>
            </a:r>
            <a:r>
              <a:rPr lang="zh-CN" altLang="en-US"/>
              <a:t>一个工人生产了</a:t>
            </a:r>
            <a:r>
              <a:rPr lang="en-US" altLang="zh-CN"/>
              <a:t>3</a:t>
            </a:r>
            <a:r>
              <a:rPr lang="zh-CN" altLang="en-US"/>
              <a:t>件产品，以</a:t>
            </a:r>
            <a:r>
              <a:rPr lang="en-US" altLang="zh-CN" i="1"/>
              <a:t>A</a:t>
            </a:r>
            <a:r>
              <a:rPr lang="en-US" altLang="zh-CN" i="1" baseline="-30000"/>
              <a:t>i</a:t>
            </a:r>
            <a:r>
              <a:rPr lang="en-US" altLang="zh-CN"/>
              <a:t>(</a:t>
            </a:r>
            <a:r>
              <a:rPr lang="en-US" altLang="zh-CN" i="1"/>
              <a:t>i</a:t>
            </a:r>
            <a:r>
              <a:rPr lang="en-US" altLang="zh-CN"/>
              <a:t>=1,2,3)</a:t>
            </a:r>
            <a:r>
              <a:rPr lang="zh-CN" altLang="en-US"/>
              <a:t>表示第</a:t>
            </a:r>
            <a:r>
              <a:rPr lang="en-US" altLang="zh-CN" i="1"/>
              <a:t>i</a:t>
            </a:r>
            <a:r>
              <a:rPr lang="zh-CN" altLang="en-US"/>
              <a:t>件</a:t>
            </a:r>
            <a:endParaRPr lang="zh-CN" altLang="en-US"/>
          </a:p>
          <a:p>
            <a:r>
              <a:rPr lang="zh-CN" altLang="en-US"/>
              <a:t>      产品是正品，试用</a:t>
            </a:r>
            <a:r>
              <a:rPr lang="en-US" altLang="zh-CN" i="1"/>
              <a:t>A</a:t>
            </a:r>
            <a:r>
              <a:rPr lang="en-US" altLang="zh-CN" i="1" baseline="-30000"/>
              <a:t>i</a:t>
            </a:r>
            <a:r>
              <a:rPr lang="zh-CN" altLang="en-US"/>
              <a:t>表示下列事件：</a:t>
            </a:r>
            <a:endParaRPr lang="zh-CN" altLang="en-US" b="0"/>
          </a:p>
          <a:p>
            <a:r>
              <a:rPr lang="en-US" altLang="zh-CN"/>
              <a:t>(1)</a:t>
            </a:r>
            <a:r>
              <a:rPr lang="zh-CN" altLang="en-US"/>
              <a:t>没有一个产品是次品；</a:t>
            </a:r>
            <a:endParaRPr lang="zh-CN" altLang="en-US"/>
          </a:p>
          <a:p>
            <a:r>
              <a:rPr lang="en-US" altLang="zh-CN"/>
              <a:t>(2)</a:t>
            </a:r>
            <a:r>
              <a:rPr lang="zh-CN" altLang="en-US"/>
              <a:t>至少有一个产品是次品；</a:t>
            </a:r>
            <a:endParaRPr lang="zh-CN" altLang="en-US" b="0"/>
          </a:p>
          <a:p>
            <a:r>
              <a:rPr lang="en-US" altLang="zh-CN"/>
              <a:t>(3)</a:t>
            </a:r>
            <a:r>
              <a:rPr lang="zh-CN" altLang="en-US"/>
              <a:t>恰好有一个产品是次品；</a:t>
            </a:r>
            <a:endParaRPr lang="zh-CN" altLang="en-US"/>
          </a:p>
          <a:p>
            <a:r>
              <a:rPr lang="en-US" altLang="zh-CN"/>
              <a:t>(4)</a:t>
            </a:r>
            <a:r>
              <a:rPr lang="zh-CN" altLang="en-US"/>
              <a:t>至少有两个产品不是次品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88925" y="3038475"/>
            <a:ext cx="1628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 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828800" y="3124200"/>
          <a:ext cx="3733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1" imgW="77724000" imgH="10668000" progId="Equation.3">
                  <p:embed/>
                </p:oleObj>
              </mc:Choice>
              <mc:Fallback>
                <p:oleObj name="Equation" r:id="rId1" imgW="77724000" imgH="10668000" progId="Equation.3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3124200"/>
                        <a:ext cx="3733800" cy="485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828800" y="3781425"/>
          <a:ext cx="3733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77724000" imgH="10668000" progId="Equation.3">
                  <p:embed/>
                </p:oleObj>
              </mc:Choice>
              <mc:Fallback>
                <p:oleObj name="Equation" r:id="rId3" imgW="77724000" imgH="10668000" progId="Equation.3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781425"/>
                        <a:ext cx="3733800" cy="485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33400" y="4419600"/>
          <a:ext cx="19050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25908000" imgH="7315200" progId="Equation.3">
                  <p:embed/>
                </p:oleObj>
              </mc:Choice>
              <mc:Fallback>
                <p:oleObj name="Equation" r:id="rId5" imgW="25908000" imgH="7315200" progId="Equation.3">
                  <p:embed/>
                  <p:pic>
                    <p:nvPicPr>
                      <p:cNvPr id="0" name="图片 235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419600"/>
                        <a:ext cx="1905000" cy="493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124200" y="4495800"/>
          <a:ext cx="2743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7" imgW="38100000" imgH="7315200" progId="Equation.3">
                  <p:embed/>
                </p:oleObj>
              </mc:Choice>
              <mc:Fallback>
                <p:oleObj name="Equation" r:id="rId7" imgW="38100000" imgH="7315200" progId="Equation.3">
                  <p:embed/>
                  <p:pic>
                    <p:nvPicPr>
                      <p:cNvPr id="0" name="图片 2355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4495800"/>
                        <a:ext cx="2743200" cy="484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531813" y="5105400"/>
          <a:ext cx="49545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9" imgW="71018400" imgH="7315200" progId="Equation.3">
                  <p:embed/>
                </p:oleObj>
              </mc:Choice>
              <mc:Fallback>
                <p:oleObj name="Equation" r:id="rId9" imgW="71018400" imgH="7315200" progId="Equation.3">
                  <p:embed/>
                  <p:pic>
                    <p:nvPicPr>
                      <p:cNvPr id="0" name="图片 2355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1813" y="5105400"/>
                        <a:ext cx="4954587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544513" y="5791200"/>
          <a:ext cx="3951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1" imgW="54559200" imgH="7315200" progId="Equation.3">
                  <p:embed/>
                </p:oleObj>
              </mc:Choice>
              <mc:Fallback>
                <p:oleObj name="Equation" r:id="rId11" imgW="54559200" imgH="7315200" progId="Equation.3">
                  <p:embed/>
                  <p:pic>
                    <p:nvPicPr>
                      <p:cNvPr id="0" name="图片 2355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4513" y="5791200"/>
                        <a:ext cx="3951287" cy="485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7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9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Text Box 2"/>
          <p:cNvSpPr txBox="1">
            <a:spLocks noChangeArrowheads="1"/>
          </p:cNvSpPr>
          <p:nvPr/>
        </p:nvSpPr>
        <p:spPr bwMode="auto">
          <a:xfrm>
            <a:off x="228600" y="242888"/>
            <a:ext cx="3136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7</a:t>
            </a:r>
            <a:r>
              <a:rPr lang="en-US" altLang="zh-CN"/>
              <a:t>. </a:t>
            </a:r>
            <a:r>
              <a:rPr lang="zh-CN" altLang="en-US"/>
              <a:t>化简下列事件</a:t>
            </a:r>
            <a:r>
              <a:rPr lang="en-US" altLang="zh-CN"/>
              <a:t>:</a:t>
            </a:r>
            <a:endParaRPr lang="en-US" altLang="zh-CN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429000" y="266700"/>
          <a:ext cx="240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57607200" imgH="10058400" progId="Equation.3">
                  <p:embed/>
                </p:oleObj>
              </mc:Choice>
              <mc:Fallback>
                <p:oleObj name="Equation" r:id="rId1" imgW="57607200" imgH="10058400" progId="Equation.3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29000" y="266700"/>
                        <a:ext cx="24003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15398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758950" y="1066800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55473600" imgH="10058400" progId="Equation.3">
                  <p:embed/>
                </p:oleObj>
              </mc:Choice>
              <mc:Fallback>
                <p:oleObj name="Equation" r:id="rId3" imgW="55473600" imgH="10058400" progId="Equation.3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950" y="1066800"/>
                        <a:ext cx="23114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460500" y="1790700"/>
          <a:ext cx="349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83820000" imgH="10058400" progId="Equation.3">
                  <p:embed/>
                </p:oleObj>
              </mc:Choice>
              <mc:Fallback>
                <p:oleObj name="Equation" r:id="rId5" imgW="83820000" imgH="10058400" progId="Equation.3">
                  <p:embed/>
                  <p:pic>
                    <p:nvPicPr>
                      <p:cNvPr id="0" name="图片 245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0" y="1790700"/>
                        <a:ext cx="34925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447800" y="2476500"/>
          <a:ext cx="349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7" imgW="83820000" imgH="10058400" progId="Equation.3">
                  <p:embed/>
                </p:oleObj>
              </mc:Choice>
              <mc:Fallback>
                <p:oleObj name="Equation" r:id="rId7" imgW="83820000" imgH="10058400" progId="Equation.3">
                  <p:embed/>
                  <p:pic>
                    <p:nvPicPr>
                      <p:cNvPr id="0" name="图片 245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2476500"/>
                        <a:ext cx="34925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1447800" y="3143250"/>
          <a:ext cx="398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9" imgW="95707200" imgH="10972800" progId="Equation.3">
                  <p:embed/>
                </p:oleObj>
              </mc:Choice>
              <mc:Fallback>
                <p:oleObj name="Equation" r:id="rId9" imgW="95707200" imgH="10972800" progId="Equation.3">
                  <p:embed/>
                  <p:pic>
                    <p:nvPicPr>
                      <p:cNvPr id="0" name="图片 245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800" y="3143250"/>
                        <a:ext cx="39878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447800" y="3886200"/>
          <a:ext cx="347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1" imgW="83515200" imgH="10972800" progId="Equation.3">
                  <p:embed/>
                </p:oleObj>
              </mc:Choice>
              <mc:Fallback>
                <p:oleObj name="Equation" r:id="rId11" imgW="83515200" imgH="10972800" progId="Equation.3">
                  <p:embed/>
                  <p:pic>
                    <p:nvPicPr>
                      <p:cNvPr id="0" name="图片 245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7800" y="3886200"/>
                        <a:ext cx="34798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1460500" y="4648200"/>
          <a:ext cx="1206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13" imgW="28956000" imgH="10058400" progId="Equation.3">
                  <p:embed/>
                </p:oleObj>
              </mc:Choice>
              <mc:Fallback>
                <p:oleObj name="Equation" r:id="rId13" imgW="28956000" imgH="10058400" progId="Equation.3">
                  <p:embed/>
                  <p:pic>
                    <p:nvPicPr>
                      <p:cNvPr id="0" name="图片 2458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60500" y="4648200"/>
                        <a:ext cx="12065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1447800" y="5314950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15" imgW="22250400" imgH="9144000" progId="Equation.3">
                  <p:embed/>
                </p:oleObj>
              </mc:Choice>
              <mc:Fallback>
                <p:oleObj name="Equation" r:id="rId15" imgW="22250400" imgH="9144000" progId="Equation.3">
                  <p:embed/>
                  <p:pic>
                    <p:nvPicPr>
                      <p:cNvPr id="0" name="图片 2458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47800" y="5314950"/>
                        <a:ext cx="9271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9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714375"/>
            <a:ext cx="1177925" cy="1143000"/>
          </a:xfrm>
        </p:spPr>
        <p:txBody>
          <a:bodyPr/>
          <a:lstStyle/>
          <a:p>
            <a:pPr eaLnBrk="1" hangingPunct="1"/>
            <a:r>
              <a:rPr lang="en-US" altLang="zh-CN" sz="2800" b="1" i="1" smtClean="0">
                <a:solidFill>
                  <a:srgbClr val="FF0000"/>
                </a:solidFill>
              </a:rPr>
              <a:t>ex</a:t>
            </a:r>
            <a:r>
              <a:rPr lang="en-US" altLang="zh-CN" sz="2800" b="1" smtClean="0">
                <a:solidFill>
                  <a:srgbClr val="FF0000"/>
                </a:solidFill>
              </a:rPr>
              <a:t>8</a:t>
            </a:r>
            <a:r>
              <a:rPr lang="en-US" altLang="zh-CN" sz="2800" b="1" smtClean="0"/>
              <a:t>.</a:t>
            </a:r>
            <a:endParaRPr lang="en-US" altLang="zh-CN" sz="2800" b="1" smtClean="0">
              <a:solidFill>
                <a:schemeClr val="accent2"/>
              </a:solidFill>
            </a:endParaRPr>
          </a:p>
        </p:txBody>
      </p:sp>
      <p:sp>
        <p:nvSpPr>
          <p:cNvPr id="233482" name="Text Box 3"/>
          <p:cNvSpPr txBox="1">
            <a:spLocks noChangeArrowheads="1"/>
          </p:cNvSpPr>
          <p:nvPr/>
        </p:nvSpPr>
        <p:spPr bwMode="auto">
          <a:xfrm>
            <a:off x="1905000" y="990600"/>
            <a:ext cx="579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设 </a:t>
            </a: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A</a:t>
            </a: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，</a:t>
            </a: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B</a:t>
            </a: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为随机事件，证明：</a:t>
            </a:r>
            <a:endParaRPr lang="zh-CN" altLang="en-US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3483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4648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(1)  </a:t>
            </a:r>
            <a:r>
              <a:rPr lang="en-US" altLang="zh-CN" i="1">
                <a:solidFill>
                  <a:schemeClr val="tx2"/>
                </a:solidFill>
                <a:ea typeface="黑体" panose="02010609060101010101" pitchFamily="2" charset="-122"/>
              </a:rPr>
              <a:t>A</a:t>
            </a: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-</a:t>
            </a:r>
            <a:r>
              <a:rPr lang="en-US" altLang="zh-CN" i="1">
                <a:solidFill>
                  <a:schemeClr val="tx2"/>
                </a:solidFill>
                <a:ea typeface="黑体" panose="02010609060101010101" pitchFamily="2" charset="-122"/>
              </a:rPr>
              <a:t>B</a:t>
            </a: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=</a:t>
            </a:r>
            <a:r>
              <a:rPr lang="en-US" altLang="zh-CN" i="1">
                <a:solidFill>
                  <a:schemeClr val="tx2"/>
                </a:solidFill>
                <a:ea typeface="黑体" panose="02010609060101010101" pitchFamily="2" charset="-122"/>
              </a:rPr>
              <a:t>A</a:t>
            </a: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-</a:t>
            </a:r>
            <a:r>
              <a:rPr lang="en-US" altLang="zh-CN" i="1">
                <a:solidFill>
                  <a:schemeClr val="tx2"/>
                </a:solidFill>
                <a:ea typeface="黑体" panose="02010609060101010101" pitchFamily="2" charset="-122"/>
              </a:rPr>
              <a:t>AB</a:t>
            </a:r>
            <a:endParaRPr lang="en-US" altLang="zh-CN" i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3484" name="Text Box 5"/>
          <p:cNvSpPr txBox="1">
            <a:spLocks noChangeArrowheads="1"/>
          </p:cNvSpPr>
          <p:nvPr/>
        </p:nvSpPr>
        <p:spPr bwMode="auto">
          <a:xfrm>
            <a:off x="1219200" y="2514600"/>
            <a:ext cx="4038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(2)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1828800" y="2514600"/>
          <a:ext cx="4572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1" imgW="47853600" imgH="4876800" progId="Equation.3">
                  <p:embed/>
                </p:oleObj>
              </mc:Choice>
              <mc:Fallback>
                <p:oleObj name="Equation" r:id="rId1" imgW="47853600" imgH="4876800" progId="Equation.3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2514600"/>
                        <a:ext cx="4572000" cy="534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1" name="Object 3"/>
          <p:cNvGraphicFramePr>
            <a:graphicFrameLocks noChangeAspect="1"/>
          </p:cNvGraphicFramePr>
          <p:nvPr/>
        </p:nvGraphicFramePr>
        <p:xfrm>
          <a:off x="1143000" y="3200400"/>
          <a:ext cx="38100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33223200" imgH="5486400" progId="Equation.3">
                  <p:embed/>
                </p:oleObj>
              </mc:Choice>
              <mc:Fallback>
                <p:oleObj name="Equation" r:id="rId3" imgW="33223200" imgH="5486400" progId="Equation.3">
                  <p:embed/>
                  <p:pic>
                    <p:nvPicPr>
                      <p:cNvPr id="0" name="图片 256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200400"/>
                        <a:ext cx="3810000" cy="630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2" name="Object 4"/>
          <p:cNvGraphicFramePr>
            <a:graphicFrameLocks noChangeAspect="1"/>
          </p:cNvGraphicFramePr>
          <p:nvPr/>
        </p:nvGraphicFramePr>
        <p:xfrm>
          <a:off x="5867400" y="3238500"/>
          <a:ext cx="22098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20116800" imgH="5181600" progId="Equation.3">
                  <p:embed/>
                </p:oleObj>
              </mc:Choice>
              <mc:Fallback>
                <p:oleObj name="Equation" r:id="rId5" imgW="20116800" imgH="5181600" progId="Equation.3">
                  <p:embed/>
                  <p:pic>
                    <p:nvPicPr>
                      <p:cNvPr id="0" name="图片 256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0" y="3238500"/>
                        <a:ext cx="2209800" cy="568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3" name="Object 5"/>
          <p:cNvGraphicFramePr>
            <a:graphicFrameLocks noChangeAspect="1"/>
          </p:cNvGraphicFramePr>
          <p:nvPr/>
        </p:nvGraphicFramePr>
        <p:xfrm>
          <a:off x="3657600" y="3868738"/>
          <a:ext cx="1828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7" imgW="17678400" imgH="5181600" progId="Equation.3">
                  <p:embed/>
                </p:oleObj>
              </mc:Choice>
              <mc:Fallback>
                <p:oleObj name="Equation" r:id="rId7" imgW="17678400" imgH="5181600" progId="Equation.3">
                  <p:embed/>
                  <p:pic>
                    <p:nvPicPr>
                      <p:cNvPr id="0" name="图片 256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3868738"/>
                        <a:ext cx="1828800" cy="536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6"/>
          <p:cNvGraphicFramePr>
            <a:graphicFrameLocks noChangeAspect="1"/>
          </p:cNvGraphicFramePr>
          <p:nvPr/>
        </p:nvGraphicFramePr>
        <p:xfrm>
          <a:off x="3624263" y="4510088"/>
          <a:ext cx="20494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9" imgW="19812000" imgH="4876800" progId="Equation.3">
                  <p:embed/>
                </p:oleObj>
              </mc:Choice>
              <mc:Fallback>
                <p:oleObj name="Equation" r:id="rId9" imgW="19812000" imgH="4876800" progId="Equation.3">
                  <p:embed/>
                  <p:pic>
                    <p:nvPicPr>
                      <p:cNvPr id="0" name="图片 2560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4263" y="4510088"/>
                        <a:ext cx="2049462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5638800" y="4495800"/>
            <a:ext cx="106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  <a:sym typeface="Symbol" panose="05050102010706020507" pitchFamily="18" charset="2"/>
              </a:rPr>
              <a:t>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179205" name="Object 7"/>
          <p:cNvGraphicFramePr>
            <a:graphicFrameLocks noChangeAspect="1"/>
          </p:cNvGraphicFramePr>
          <p:nvPr/>
        </p:nvGraphicFramePr>
        <p:xfrm>
          <a:off x="6096000" y="4495800"/>
          <a:ext cx="9144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1" imgW="8839200" imgH="4876800" progId="Equation.3">
                  <p:embed/>
                </p:oleObj>
              </mc:Choice>
              <mc:Fallback>
                <p:oleObj name="Equation" r:id="rId11" imgW="8839200" imgH="4876800" progId="Equation.3">
                  <p:embed/>
                  <p:pic>
                    <p:nvPicPr>
                      <p:cNvPr id="0" name="图片 2560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0" y="4495800"/>
                        <a:ext cx="914400" cy="50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8"/>
          <p:cNvGraphicFramePr>
            <a:graphicFrameLocks noChangeAspect="1"/>
          </p:cNvGraphicFramePr>
          <p:nvPr/>
        </p:nvGraphicFramePr>
        <p:xfrm>
          <a:off x="3733800" y="5181600"/>
          <a:ext cx="21129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13" imgW="20421600" imgH="4267200" progId="Equation.3">
                  <p:embed/>
                </p:oleObj>
              </mc:Choice>
              <mc:Fallback>
                <p:oleObj name="Equation" r:id="rId13" imgW="20421600" imgH="4267200" progId="Equation.3">
                  <p:embed/>
                  <p:pic>
                    <p:nvPicPr>
                      <p:cNvPr id="0" name="图片 2560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33800" y="5181600"/>
                        <a:ext cx="2112963" cy="442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1295400" y="838200"/>
          <a:ext cx="32480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1" imgW="31394400" imgH="5181600" progId="Equation.3">
                  <p:embed/>
                </p:oleObj>
              </mc:Choice>
              <mc:Fallback>
                <p:oleObj name="Equation" r:id="rId1" imgW="31394400" imgH="5181600" progId="Equation.3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838200"/>
                        <a:ext cx="3248025" cy="538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5" name="Object 3"/>
          <p:cNvGraphicFramePr>
            <a:graphicFrameLocks noChangeAspect="1"/>
          </p:cNvGraphicFramePr>
          <p:nvPr/>
        </p:nvGraphicFramePr>
        <p:xfrm>
          <a:off x="3048000" y="1524000"/>
          <a:ext cx="26495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25603200" imgH="5181600" progId="Equation.3">
                  <p:embed/>
                </p:oleObj>
              </mc:Choice>
              <mc:Fallback>
                <p:oleObj name="Equation" r:id="rId3" imgW="25603200" imgH="5181600" progId="Equation.3">
                  <p:embed/>
                  <p:pic>
                    <p:nvPicPr>
                      <p:cNvPr id="0" name="图片 266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524000"/>
                        <a:ext cx="2649538" cy="538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6" name="Object 4"/>
          <p:cNvGraphicFramePr>
            <a:graphicFrameLocks noChangeAspect="1"/>
          </p:cNvGraphicFramePr>
          <p:nvPr/>
        </p:nvGraphicFramePr>
        <p:xfrm>
          <a:off x="3048000" y="2286000"/>
          <a:ext cx="17986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17373600" imgH="4876800" progId="Equation.3">
                  <p:embed/>
                </p:oleObj>
              </mc:Choice>
              <mc:Fallback>
                <p:oleObj name="Equation" r:id="rId5" imgW="17373600" imgH="4876800" progId="Equation.3">
                  <p:embed/>
                  <p:pic>
                    <p:nvPicPr>
                      <p:cNvPr id="0" name="图片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2286000"/>
                        <a:ext cx="1798638" cy="50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7" name="Object 5"/>
          <p:cNvGraphicFramePr>
            <a:graphicFrameLocks noChangeAspect="1"/>
          </p:cNvGraphicFramePr>
          <p:nvPr/>
        </p:nvGraphicFramePr>
        <p:xfrm>
          <a:off x="4800600" y="2286000"/>
          <a:ext cx="12620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7" imgW="12192000" imgH="4572000" progId="Equation.3">
                  <p:embed/>
                </p:oleObj>
              </mc:Choice>
              <mc:Fallback>
                <p:oleObj name="Equation" r:id="rId7" imgW="12192000" imgH="4572000" progId="Equation.3">
                  <p:embed/>
                  <p:pic>
                    <p:nvPicPr>
                      <p:cNvPr id="0" name="图片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0600" y="2286000"/>
                        <a:ext cx="1262063" cy="474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8" name="Object 6"/>
          <p:cNvGraphicFramePr>
            <a:graphicFrameLocks noChangeAspect="1"/>
          </p:cNvGraphicFramePr>
          <p:nvPr/>
        </p:nvGraphicFramePr>
        <p:xfrm>
          <a:off x="1524000" y="3048000"/>
          <a:ext cx="21256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9" imgW="22250400" imgH="4267200" progId="Equation.3">
                  <p:embed/>
                </p:oleObj>
              </mc:Choice>
              <mc:Fallback>
                <p:oleObj name="Equation" r:id="rId9" imgW="22250400" imgH="4267200" progId="Equation.3">
                  <p:embed/>
                  <p:pic>
                    <p:nvPicPr>
                      <p:cNvPr id="0" name="图片 266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0" y="3048000"/>
                        <a:ext cx="2125663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9" name="Object 7"/>
          <p:cNvGraphicFramePr>
            <a:graphicFrameLocks noChangeAspect="1"/>
          </p:cNvGraphicFramePr>
          <p:nvPr/>
        </p:nvGraphicFramePr>
        <p:xfrm>
          <a:off x="3048000" y="3657600"/>
          <a:ext cx="39909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11" imgW="41757600" imgH="5181600" progId="Equation.3">
                  <p:embed/>
                </p:oleObj>
              </mc:Choice>
              <mc:Fallback>
                <p:oleObj name="Equation" r:id="rId11" imgW="41757600" imgH="5181600" progId="Equation.3">
                  <p:embed/>
                  <p:pic>
                    <p:nvPicPr>
                      <p:cNvPr id="0" name="图片 2662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3657600"/>
                        <a:ext cx="3990975" cy="568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8"/>
          <p:cNvGraphicFramePr>
            <a:graphicFrameLocks noChangeAspect="1"/>
          </p:cNvGraphicFramePr>
          <p:nvPr/>
        </p:nvGraphicFramePr>
        <p:xfrm>
          <a:off x="3124200" y="4419600"/>
          <a:ext cx="26812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3" imgW="25908000" imgH="4876800" progId="Equation.3">
                  <p:embed/>
                </p:oleObj>
              </mc:Choice>
              <mc:Fallback>
                <p:oleObj name="Equation" r:id="rId13" imgW="25908000" imgH="4876800" progId="Equation.3">
                  <p:embed/>
                  <p:pic>
                    <p:nvPicPr>
                      <p:cNvPr id="0" name="图片 2663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24200" y="4419600"/>
                        <a:ext cx="2681288" cy="50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4714875" cy="1143000"/>
          </a:xfrm>
        </p:spPr>
        <p:txBody>
          <a:bodyPr/>
          <a:lstStyle/>
          <a:p>
            <a:pPr algn="l" eaLnBrk="1" hangingPunct="1"/>
            <a:r>
              <a:rPr lang="en-US" altLang="zh-CN" sz="2800" b="1" i="1" smtClean="0">
                <a:solidFill>
                  <a:srgbClr val="FF0000"/>
                </a:solidFill>
              </a:rPr>
              <a:t>ex</a:t>
            </a:r>
            <a:r>
              <a:rPr lang="en-US" altLang="zh-CN" sz="2800" b="1" smtClean="0">
                <a:solidFill>
                  <a:srgbClr val="FF0000"/>
                </a:solidFill>
              </a:rPr>
              <a:t>9</a:t>
            </a:r>
            <a:r>
              <a:rPr lang="en-US" altLang="zh-CN" sz="2800" b="1" smtClean="0"/>
              <a:t>.</a:t>
            </a:r>
            <a:r>
              <a:rPr lang="zh-CN" altLang="en-US" sz="2800" smtClean="0">
                <a:solidFill>
                  <a:schemeClr val="tx1"/>
                </a:solidFill>
              </a:rPr>
              <a:t>下列命题是否正确？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  <p:graphicFrame>
        <p:nvGraphicFramePr>
          <p:cNvPr id="154627" name="Object 2"/>
          <p:cNvGraphicFramePr>
            <a:graphicFrameLocks noChangeAspect="1"/>
          </p:cNvGraphicFramePr>
          <p:nvPr/>
        </p:nvGraphicFramePr>
        <p:xfrm>
          <a:off x="1219200" y="1600200"/>
          <a:ext cx="22034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1" imgW="19202400" imgH="5486400" progId="Equation.3">
                  <p:embed/>
                </p:oleObj>
              </mc:Choice>
              <mc:Fallback>
                <p:oleObj name="Equation" r:id="rId1" imgW="19202400" imgH="5486400" progId="Equation.3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1600200"/>
                        <a:ext cx="2203450" cy="630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724400" y="1600200"/>
            <a:ext cx="1066800" cy="7620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ea typeface="黑体" panose="02010609060101010101" pitchFamily="2" charset="-122"/>
                <a:sym typeface="Marlett" pitchFamily="2" charset="2"/>
              </a:rPr>
              <a:t></a:t>
            </a:r>
            <a:endParaRPr lang="en-US" altLang="zh-CN" sz="440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 flipV="1">
            <a:off x="1828800" y="21336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flipV="1">
            <a:off x="1828800" y="2133600"/>
            <a:ext cx="304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1295400" y="2514600"/>
            <a:ext cx="2438400" cy="971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ea typeface="黑体" panose="02010609060101010101" pitchFamily="2" charset="-122"/>
              </a:rPr>
              <a:t>A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2" charset="-122"/>
              </a:rPr>
              <a:t>，</a:t>
            </a:r>
            <a:r>
              <a:rPr lang="en-US" altLang="zh-CN">
                <a:solidFill>
                  <a:schemeClr val="accent2"/>
                </a:solidFill>
                <a:ea typeface="黑体" panose="02010609060101010101" pitchFamily="2" charset="-122"/>
              </a:rPr>
              <a:t>B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2" charset="-122"/>
              </a:rPr>
              <a:t>至少有一个不发生</a:t>
            </a:r>
            <a:endParaRPr lang="zh-CN" altLang="en-US">
              <a:solidFill>
                <a:schemeClr val="accent2"/>
              </a:solidFill>
              <a:ea typeface="黑体" panose="02010609060101010101" pitchFamily="2" charset="-122"/>
            </a:endParaRPr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 flipH="1" flipV="1">
            <a:off x="3352800" y="2057400"/>
            <a:ext cx="114300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2743200" y="2057400"/>
            <a:ext cx="76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4038600" y="2514600"/>
            <a:ext cx="1752600" cy="9715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A</a:t>
            </a: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，</a:t>
            </a: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B</a:t>
            </a: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均不发生</a:t>
            </a:r>
            <a:endParaRPr lang="zh-CN" altLang="en-US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154635" name="Object 3"/>
          <p:cNvGraphicFramePr>
            <a:graphicFrameLocks noChangeAspect="1"/>
          </p:cNvGraphicFramePr>
          <p:nvPr/>
        </p:nvGraphicFramePr>
        <p:xfrm>
          <a:off x="1371600" y="3962400"/>
          <a:ext cx="32162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28041600" imgH="4572000" progId="Equation.3">
                  <p:embed/>
                </p:oleObj>
              </mc:Choice>
              <mc:Fallback>
                <p:oleObj name="Equation" r:id="rId3" imgW="28041600" imgH="4572000" progId="Equation.3">
                  <p:embed/>
                  <p:pic>
                    <p:nvPicPr>
                      <p:cNvPr id="0" name="图片 276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3962400"/>
                        <a:ext cx="3216275" cy="525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4876800" y="3810000"/>
            <a:ext cx="1066800" cy="7620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ea typeface="黑体" panose="02010609060101010101" pitchFamily="2" charset="-122"/>
                <a:sym typeface="Marlett" pitchFamily="2" charset="2"/>
              </a:rPr>
              <a:t></a:t>
            </a:r>
            <a:endParaRPr lang="en-US" altLang="zh-CN" sz="440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990600" y="4572000"/>
            <a:ext cx="1260475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8000"/>
                </a:solidFill>
                <a:ea typeface="黑体" panose="02010609060101010101" pitchFamily="2" charset="-122"/>
              </a:rPr>
              <a:t>解</a:t>
            </a:r>
            <a:endParaRPr lang="zh-CN" altLang="en-US">
              <a:solidFill>
                <a:srgbClr val="008000"/>
              </a:solidFill>
              <a:ea typeface="黑体" panose="02010609060101010101" pitchFamily="2" charset="-122"/>
            </a:endParaRP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1600200" y="4572000"/>
            <a:ext cx="1752600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不正确</a:t>
            </a: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.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154639" name="Object 4"/>
          <p:cNvGraphicFramePr>
            <a:graphicFrameLocks noChangeAspect="1"/>
          </p:cNvGraphicFramePr>
          <p:nvPr/>
        </p:nvGraphicFramePr>
        <p:xfrm>
          <a:off x="990600" y="5181600"/>
          <a:ext cx="51054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47853600" imgH="5181600" progId="Equation.3">
                  <p:embed/>
                </p:oleObj>
              </mc:Choice>
              <mc:Fallback>
                <p:oleObj name="Equation" r:id="rId5" imgW="47853600" imgH="5181600" progId="Equation.3">
                  <p:embed/>
                  <p:pic>
                    <p:nvPicPr>
                      <p:cNvPr id="0" name="图片 276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5181600"/>
                        <a:ext cx="5105400" cy="554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0" name="Oval 16"/>
          <p:cNvSpPr>
            <a:spLocks noChangeArrowheads="1"/>
          </p:cNvSpPr>
          <p:nvPr/>
        </p:nvSpPr>
        <p:spPr bwMode="auto">
          <a:xfrm>
            <a:off x="6248400" y="4038600"/>
            <a:ext cx="1143000" cy="1066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41" name="Oval 17"/>
          <p:cNvSpPr>
            <a:spLocks noChangeArrowheads="1"/>
          </p:cNvSpPr>
          <p:nvPr/>
        </p:nvSpPr>
        <p:spPr bwMode="auto">
          <a:xfrm>
            <a:off x="6705600" y="4267200"/>
            <a:ext cx="1371600" cy="1447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6324600" y="4191000"/>
            <a:ext cx="457200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A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7239000" y="4876800"/>
            <a:ext cx="533400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B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154644" name="Oval 20"/>
          <p:cNvSpPr>
            <a:spLocks noChangeArrowheads="1"/>
          </p:cNvSpPr>
          <p:nvPr/>
        </p:nvSpPr>
        <p:spPr bwMode="auto">
          <a:xfrm>
            <a:off x="6248400" y="4038600"/>
            <a:ext cx="1143000" cy="10668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7543800" y="4876800"/>
            <a:ext cx="685800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-A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6324600" y="4267200"/>
            <a:ext cx="762000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</a:rPr>
              <a:t>A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154647" name="Oval 23"/>
          <p:cNvSpPr>
            <a:spLocks noChangeArrowheads="1"/>
          </p:cNvSpPr>
          <p:nvPr/>
        </p:nvSpPr>
        <p:spPr bwMode="auto">
          <a:xfrm>
            <a:off x="6705600" y="4267200"/>
            <a:ext cx="1371600" cy="14478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48" name="Text Box 24"/>
          <p:cNvSpPr txBox="1">
            <a:spLocks noChangeArrowheads="1"/>
          </p:cNvSpPr>
          <p:nvPr/>
        </p:nvSpPr>
        <p:spPr bwMode="auto">
          <a:xfrm>
            <a:off x="6629400" y="4267200"/>
            <a:ext cx="990600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MingLiU" panose="02020509000000000000" pitchFamily="49" charset="-120"/>
              </a:rPr>
              <a:t>∪B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nimBg="1"/>
      <p:bldP spid="154630" grpId="0" animBg="1"/>
      <p:bldP spid="154631" grpId="0" animBg="1" autoUpdateAnimBg="0"/>
      <p:bldP spid="154632" grpId="0" animBg="1"/>
      <p:bldP spid="154633" grpId="0" animBg="1"/>
      <p:bldP spid="154634" grpId="0" animBg="1" autoUpdateAnimBg="0"/>
      <p:bldP spid="154636" grpId="0" autoUpdateAnimBg="0"/>
      <p:bldP spid="154637" grpId="0" autoUpdateAnimBg="0"/>
      <p:bldP spid="154638" grpId="0" autoUpdateAnimBg="0"/>
      <p:bldP spid="154640" grpId="0" animBg="1"/>
      <p:bldP spid="154641" grpId="0" animBg="1"/>
      <p:bldP spid="154642" grpId="0" autoUpdateAnimBg="0"/>
      <p:bldP spid="154643" grpId="0" autoUpdateAnimBg="0"/>
      <p:bldP spid="154644" grpId="0" animBg="1"/>
      <p:bldP spid="154645" grpId="0" autoUpdateAnimBg="0"/>
      <p:bldP spid="154646" grpId="0" autoUpdateAnimBg="0"/>
      <p:bldP spid="154647" grpId="0" animBg="1"/>
      <p:bldP spid="1546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7350"/>
            <a:ext cx="9232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3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5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136" name="Object 16">
            <a:hlinkClick r:id="rId2" action="ppaction://hlinksldjump"/>
          </p:cNvPr>
          <p:cNvGraphicFramePr>
            <a:graphicFrameLocks noChangeAspect="1"/>
          </p:cNvGraphicFramePr>
          <p:nvPr/>
        </p:nvGraphicFramePr>
        <p:xfrm>
          <a:off x="1331913" y="1844675"/>
          <a:ext cx="28082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公式" r:id="rId3" imgW="21945600" imgH="4876800" progId="Equation.3">
                  <p:embed/>
                </p:oleObj>
              </mc:Choice>
              <mc:Fallback>
                <p:oleObj name="公式" r:id="rId3" imgW="21945600" imgH="4876800" progId="Equation.3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913" y="1844675"/>
                        <a:ext cx="2808287" cy="623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1331913" y="2781300"/>
          <a:ext cx="53292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公式" r:id="rId6" imgW="40538400" imgH="4876800" progId="Equation.3">
                  <p:embed/>
                </p:oleObj>
              </mc:Choice>
              <mc:Fallback>
                <p:oleObj name="公式" r:id="rId6" imgW="40538400" imgH="4876800" progId="Equation.3">
                  <p:embed/>
                  <p:pic>
                    <p:nvPicPr>
                      <p:cNvPr id="0" name="图片 513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913" y="2781300"/>
                        <a:ext cx="5329237" cy="641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1331913" y="3789363"/>
          <a:ext cx="50403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公式" r:id="rId9" imgW="36880800" imgH="4876800" progId="Equation.3">
                  <p:embed/>
                </p:oleObj>
              </mc:Choice>
              <mc:Fallback>
                <p:oleObj name="公式" r:id="rId9" imgW="36880800" imgH="4876800" progId="Equation.3">
                  <p:embed/>
                  <p:pic>
                    <p:nvPicPr>
                      <p:cNvPr id="0" name="图片 513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1913" y="3789363"/>
                        <a:ext cx="5040312" cy="666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0">
            <a:hlinkClick r:id="rId11" action="ppaction://hlinksldjump"/>
          </p:cNvPr>
          <p:cNvGraphicFramePr>
            <a:graphicFrameLocks noChangeAspect="1"/>
          </p:cNvGraphicFramePr>
          <p:nvPr/>
        </p:nvGraphicFramePr>
        <p:xfrm>
          <a:off x="1403350" y="4724400"/>
          <a:ext cx="54006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公式" r:id="rId12" imgW="40233600" imgH="4876800" progId="Equation.3">
                  <p:embed/>
                </p:oleObj>
              </mc:Choice>
              <mc:Fallback>
                <p:oleObj name="公式" r:id="rId12" imgW="40233600" imgH="4876800" progId="Equation.3">
                  <p:embed/>
                  <p:pic>
                    <p:nvPicPr>
                      <p:cNvPr id="0" name="图片 513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3350" y="4724400"/>
                        <a:ext cx="5400675" cy="655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6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2200275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特别地，</a:t>
            </a:r>
            <a:endParaRPr lang="zh-CN" altLang="en-US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181248" name="Object 2"/>
          <p:cNvGraphicFramePr>
            <a:graphicFrameLocks noChangeAspect="1"/>
          </p:cNvGraphicFramePr>
          <p:nvPr/>
        </p:nvGraphicFramePr>
        <p:xfrm>
          <a:off x="1981200" y="1122363"/>
          <a:ext cx="37338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1" imgW="35356800" imgH="4876800" progId="Equation.3">
                  <p:embed/>
                </p:oleObj>
              </mc:Choice>
              <mc:Fallback>
                <p:oleObj name="Equation" r:id="rId1" imgW="35356800" imgH="4876800" progId="Equation.3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1200" y="1122363"/>
                        <a:ext cx="3733800" cy="512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252538" y="1733550"/>
            <a:ext cx="1828800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</a:rPr>
              <a:t>从而</a:t>
            </a:r>
            <a:endParaRPr lang="zh-CN" altLang="en-US">
              <a:solidFill>
                <a:schemeClr val="tx2"/>
              </a:solidFill>
            </a:endParaRPr>
          </a:p>
        </p:txBody>
      </p:sp>
      <p:graphicFrame>
        <p:nvGraphicFramePr>
          <p:cNvPr id="181249" name="Object 3"/>
          <p:cNvGraphicFramePr>
            <a:graphicFrameLocks noChangeAspect="1"/>
          </p:cNvGraphicFramePr>
          <p:nvPr/>
        </p:nvGraphicFramePr>
        <p:xfrm>
          <a:off x="2362200" y="1752600"/>
          <a:ext cx="3838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35661600" imgH="4876800" progId="Equation.3">
                  <p:embed/>
                </p:oleObj>
              </mc:Choice>
              <mc:Fallback>
                <p:oleObj name="Equation" r:id="rId3" imgW="35661600" imgH="4876800" progId="Equation.3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752600"/>
                        <a:ext cx="3838575" cy="527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0" name="Object 4"/>
          <p:cNvGraphicFramePr>
            <a:graphicFrameLocks noChangeAspect="1"/>
          </p:cNvGraphicFramePr>
          <p:nvPr/>
        </p:nvGraphicFramePr>
        <p:xfrm>
          <a:off x="1371600" y="2571750"/>
          <a:ext cx="3581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35052000" imgH="4572000" progId="Equation.3">
                  <p:embed/>
                </p:oleObj>
              </mc:Choice>
              <mc:Fallback>
                <p:oleObj name="Equation" r:id="rId5" imgW="35052000" imgH="4572000" progId="Equation.3">
                  <p:embed/>
                  <p:pic>
                    <p:nvPicPr>
                      <p:cNvPr id="0" name="图片 286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571750"/>
                        <a:ext cx="3581400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334000" y="2362200"/>
            <a:ext cx="1066800" cy="7016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ea typeface="仿宋_GB2312" pitchFamily="49" charset="-122"/>
              </a:rPr>
              <a:t>√</a:t>
            </a:r>
            <a:endParaRPr lang="en-US" altLang="zh-CN" sz="400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258888" y="3213100"/>
            <a:ext cx="576262" cy="51911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黑体" panose="02010609060101010101" pitchFamily="2" charset="-122"/>
              </a:rPr>
              <a:t>解</a:t>
            </a:r>
            <a:endParaRPr lang="zh-CN" altLang="en-US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181251" name="Object 5"/>
          <p:cNvGraphicFramePr>
            <a:graphicFrameLocks noChangeAspect="1"/>
          </p:cNvGraphicFramePr>
          <p:nvPr/>
        </p:nvGraphicFramePr>
        <p:xfrm>
          <a:off x="1905000" y="3657600"/>
          <a:ext cx="2740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26822400" imgH="4876800" progId="Equation.3">
                  <p:embed/>
                </p:oleObj>
              </mc:Choice>
              <mc:Fallback>
                <p:oleObj name="Equation" r:id="rId7" imgW="26822400" imgH="4876800" progId="Equation.3">
                  <p:embed/>
                  <p:pic>
                    <p:nvPicPr>
                      <p:cNvPr id="0" name="图片 286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3657600"/>
                        <a:ext cx="2740025" cy="500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2" name="Object 6"/>
          <p:cNvGraphicFramePr>
            <a:graphicFrameLocks noChangeAspect="1"/>
          </p:cNvGraphicFramePr>
          <p:nvPr/>
        </p:nvGraphicFramePr>
        <p:xfrm>
          <a:off x="4572000" y="3657600"/>
          <a:ext cx="20240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9" imgW="19812000" imgH="5181600" progId="Equation.3">
                  <p:embed/>
                </p:oleObj>
              </mc:Choice>
              <mc:Fallback>
                <p:oleObj name="Equation" r:id="rId9" imgW="19812000" imgH="5181600" progId="Equation.3">
                  <p:embed/>
                  <p:pic>
                    <p:nvPicPr>
                      <p:cNvPr id="0" name="图片 286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3657600"/>
                        <a:ext cx="2024063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3" name="Object 7"/>
          <p:cNvGraphicFramePr>
            <a:graphicFrameLocks noChangeAspect="1"/>
          </p:cNvGraphicFramePr>
          <p:nvPr/>
        </p:nvGraphicFramePr>
        <p:xfrm>
          <a:off x="3276600" y="4267200"/>
          <a:ext cx="20240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11" imgW="19812000" imgH="5181600" progId="Equation.3">
                  <p:embed/>
                </p:oleObj>
              </mc:Choice>
              <mc:Fallback>
                <p:oleObj name="Equation" r:id="rId11" imgW="19812000" imgH="5181600" progId="Equation.3">
                  <p:embed/>
                  <p:pic>
                    <p:nvPicPr>
                      <p:cNvPr id="0" name="图片 2867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6600" y="4267200"/>
                        <a:ext cx="2024063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4" name="Object 8"/>
          <p:cNvGraphicFramePr>
            <a:graphicFrameLocks noChangeAspect="1"/>
          </p:cNvGraphicFramePr>
          <p:nvPr/>
        </p:nvGraphicFramePr>
        <p:xfrm>
          <a:off x="3276600" y="4800600"/>
          <a:ext cx="22113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12" imgW="21640800" imgH="4876800" progId="Equation.3">
                  <p:embed/>
                </p:oleObj>
              </mc:Choice>
              <mc:Fallback>
                <p:oleObj name="Equation" r:id="rId12" imgW="21640800" imgH="4876800" progId="Equation.3">
                  <p:embed/>
                  <p:pic>
                    <p:nvPicPr>
                      <p:cNvPr id="0" name="图片 2867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6600" y="4800600"/>
                        <a:ext cx="2211388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5334000" y="4800600"/>
            <a:ext cx="106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黑体" panose="02010609060101010101" pitchFamily="2" charset="-122"/>
                <a:sym typeface="Symbol" panose="05050102010706020507" pitchFamily="18" charset="2"/>
              </a:rPr>
              <a:t>=</a:t>
            </a:r>
            <a:endParaRPr lang="en-US" altLang="zh-CN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181255" name="Object 9"/>
          <p:cNvGraphicFramePr>
            <a:graphicFrameLocks noChangeAspect="1"/>
          </p:cNvGraphicFramePr>
          <p:nvPr/>
        </p:nvGraphicFramePr>
        <p:xfrm>
          <a:off x="5943600" y="4800600"/>
          <a:ext cx="1152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14" imgW="11277600" imgH="4876800" progId="Equation.3">
                  <p:embed/>
                </p:oleObj>
              </mc:Choice>
              <mc:Fallback>
                <p:oleObj name="Equation" r:id="rId14" imgW="11277600" imgH="4876800" progId="Equation.3">
                  <p:embed/>
                  <p:pic>
                    <p:nvPicPr>
                      <p:cNvPr id="0" name="图片 2867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3600" y="4800600"/>
                        <a:ext cx="1152525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10"/>
          <p:cNvGraphicFramePr>
            <a:graphicFrameLocks noChangeAspect="1"/>
          </p:cNvGraphicFramePr>
          <p:nvPr/>
        </p:nvGraphicFramePr>
        <p:xfrm>
          <a:off x="3276600" y="5334000"/>
          <a:ext cx="1152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16" imgW="11277600" imgH="4572000" progId="Equation.3">
                  <p:embed/>
                </p:oleObj>
              </mc:Choice>
              <mc:Fallback>
                <p:oleObj name="Equation" r:id="rId16" imgW="11277600" imgH="4572000" progId="Equation.3">
                  <p:embed/>
                  <p:pic>
                    <p:nvPicPr>
                      <p:cNvPr id="0" name="图片 2868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76600" y="5334000"/>
                        <a:ext cx="1152525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11"/>
          <p:cNvGraphicFramePr>
            <a:graphicFrameLocks noChangeAspect="1"/>
          </p:cNvGraphicFramePr>
          <p:nvPr/>
        </p:nvGraphicFramePr>
        <p:xfrm>
          <a:off x="4343400" y="5410200"/>
          <a:ext cx="17129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18" imgW="16764000" imgH="4572000" progId="Equation.3">
                  <p:embed/>
                </p:oleObj>
              </mc:Choice>
              <mc:Fallback>
                <p:oleObj name="Equation" r:id="rId18" imgW="16764000" imgH="4572000" progId="Equation.3">
                  <p:embed/>
                  <p:pic>
                    <p:nvPicPr>
                      <p:cNvPr id="0" name="图片 2868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43400" y="5410200"/>
                        <a:ext cx="1712913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1979613" y="3213100"/>
            <a:ext cx="14398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正确</a:t>
            </a:r>
            <a:r>
              <a:rPr lang="en-US" altLang="zh-CN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  <p:bldP spid="155655" grpId="0" autoUpdateAnimBg="0"/>
      <p:bldP spid="155656" grpId="0" autoUpdateAnimBg="0"/>
      <p:bldP spid="155661" grpId="0" autoUpdateAnimBg="0"/>
      <p:bldP spid="1556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208756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  <a:ea typeface="黑体" panose="02010609060101010101" pitchFamily="2" charset="-122"/>
              </a:rPr>
              <a:t>练习题</a:t>
            </a:r>
            <a:endParaRPr lang="zh-CN" altLang="en-US" sz="3200">
              <a:solidFill>
                <a:srgbClr val="3333FF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592899" name="Object 2"/>
          <p:cNvGraphicFramePr>
            <a:graphicFrameLocks noChangeAspect="1"/>
          </p:cNvGraphicFramePr>
          <p:nvPr/>
        </p:nvGraphicFramePr>
        <p:xfrm>
          <a:off x="938213" y="1460500"/>
          <a:ext cx="7734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公式" r:id="rId1" imgW="185623200" imgH="10668000" progId="Equation.3">
                  <p:embed/>
                </p:oleObj>
              </mc:Choice>
              <mc:Fallback>
                <p:oleObj name="公式" r:id="rId1" imgW="185623200" imgH="10668000" progId="Equation.3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8213" y="1460500"/>
                        <a:ext cx="77343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0" name="Object 3"/>
          <p:cNvGraphicFramePr>
            <a:graphicFrameLocks noChangeAspect="1"/>
          </p:cNvGraphicFramePr>
          <p:nvPr/>
        </p:nvGraphicFramePr>
        <p:xfrm>
          <a:off x="395288" y="2047875"/>
          <a:ext cx="176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公式" r:id="rId3" imgW="42367200" imgH="9144000" progId="Equation.3">
                  <p:embed/>
                </p:oleObj>
              </mc:Choice>
              <mc:Fallback>
                <p:oleObj name="公式" r:id="rId3" imgW="42367200" imgH="9144000" progId="Equation.3">
                  <p:embed/>
                  <p:pic>
                    <p:nvPicPr>
                      <p:cNvPr id="0" name="图片 296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2047875"/>
                        <a:ext cx="17653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1" name="Object 4"/>
          <p:cNvGraphicFramePr>
            <a:graphicFrameLocks noChangeAspect="1"/>
          </p:cNvGraphicFramePr>
          <p:nvPr/>
        </p:nvGraphicFramePr>
        <p:xfrm>
          <a:off x="1116013" y="2697163"/>
          <a:ext cx="353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公式" r:id="rId5" imgW="84734400" imgH="9753600" progId="Equation.3">
                  <p:embed/>
                </p:oleObj>
              </mc:Choice>
              <mc:Fallback>
                <p:oleObj name="公式" r:id="rId5" imgW="84734400" imgH="9753600" progId="Equation.3">
                  <p:embed/>
                  <p:pic>
                    <p:nvPicPr>
                      <p:cNvPr id="0" name="图片 2969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2697163"/>
                        <a:ext cx="35306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2" name="Object 5"/>
          <p:cNvGraphicFramePr>
            <a:graphicFrameLocks noChangeAspect="1"/>
          </p:cNvGraphicFramePr>
          <p:nvPr/>
        </p:nvGraphicFramePr>
        <p:xfrm>
          <a:off x="1114425" y="3848100"/>
          <a:ext cx="438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公式" r:id="rId7" imgW="105156000" imgH="9753600" progId="Equation.3">
                  <p:embed/>
                </p:oleObj>
              </mc:Choice>
              <mc:Fallback>
                <p:oleObj name="公式" r:id="rId7" imgW="105156000" imgH="9753600" progId="Equation.3">
                  <p:embed/>
                  <p:pic>
                    <p:nvPicPr>
                      <p:cNvPr id="0" name="图片 2969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4425" y="3848100"/>
                        <a:ext cx="43815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3" name="Object 6"/>
          <p:cNvGraphicFramePr>
            <a:graphicFrameLocks noChangeAspect="1"/>
          </p:cNvGraphicFramePr>
          <p:nvPr/>
        </p:nvGraphicFramePr>
        <p:xfrm>
          <a:off x="1122363" y="3273425"/>
          <a:ext cx="294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公式" r:id="rId9" imgW="70713600" imgH="9753600" progId="Equation.3">
                  <p:embed/>
                </p:oleObj>
              </mc:Choice>
              <mc:Fallback>
                <p:oleObj name="公式" r:id="rId9" imgW="70713600" imgH="9753600" progId="Equation.3">
                  <p:embed/>
                  <p:pic>
                    <p:nvPicPr>
                      <p:cNvPr id="0" name="图片 2970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22363" y="3273425"/>
                        <a:ext cx="29464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4" name="Object 7"/>
          <p:cNvGraphicFramePr>
            <a:graphicFrameLocks noChangeAspect="1"/>
          </p:cNvGraphicFramePr>
          <p:nvPr/>
        </p:nvGraphicFramePr>
        <p:xfrm>
          <a:off x="1123950" y="4424363"/>
          <a:ext cx="321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公式" r:id="rId11" imgW="77114400" imgH="10668000" progId="Equation.3">
                  <p:embed/>
                </p:oleObj>
              </mc:Choice>
              <mc:Fallback>
                <p:oleObj name="公式" r:id="rId11" imgW="77114400" imgH="10668000" progId="Equation.3">
                  <p:embed/>
                  <p:pic>
                    <p:nvPicPr>
                      <p:cNvPr id="0" name="图片 2970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3950" y="4424363"/>
                        <a:ext cx="32131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539750" y="749300"/>
            <a:ext cx="1152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3333FF"/>
                </a:solidFill>
                <a:ea typeface="楷体_GB2312" pitchFamily="49" charset="-122"/>
              </a:rPr>
              <a:t>解</a:t>
            </a:r>
            <a:r>
              <a:rPr lang="zh-CN" altLang="en-US">
                <a:ea typeface="楷体_GB2312" pitchFamily="49" charset="-122"/>
              </a:rPr>
              <a:t>：</a:t>
            </a:r>
            <a:endParaRPr lang="zh-CN" altLang="en-US">
              <a:ea typeface="楷体_GB2312" pitchFamily="49" charset="-122"/>
            </a:endParaRPr>
          </a:p>
        </p:txBody>
      </p:sp>
      <p:graphicFrame>
        <p:nvGraphicFramePr>
          <p:cNvPr id="593924" name="Object 2"/>
          <p:cNvGraphicFramePr>
            <a:graphicFrameLocks noChangeAspect="1"/>
          </p:cNvGraphicFramePr>
          <p:nvPr/>
        </p:nvGraphicFramePr>
        <p:xfrm>
          <a:off x="395288" y="2563813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公式" r:id="rId1" imgW="31089600" imgH="10363200" progId="Equation.3">
                  <p:embed/>
                </p:oleObj>
              </mc:Choice>
              <mc:Fallback>
                <p:oleObj name="公式" r:id="rId1" imgW="31089600" imgH="10363200" progId="Equation.3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2563813"/>
                        <a:ext cx="12954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1835150" y="2492375"/>
            <a:ext cx="5545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楷体_GB2312" pitchFamily="49" charset="-122"/>
              </a:rPr>
              <a:t>其余三个答案不对的原因是：</a:t>
            </a:r>
            <a:endParaRPr lang="zh-CN" altLang="en-US">
              <a:ea typeface="楷体_GB2312" pitchFamily="49" charset="-122"/>
            </a:endParaRPr>
          </a:p>
        </p:txBody>
      </p:sp>
      <p:graphicFrame>
        <p:nvGraphicFramePr>
          <p:cNvPr id="593926" name="Object 3"/>
          <p:cNvGraphicFramePr>
            <a:graphicFrameLocks noChangeAspect="1"/>
          </p:cNvGraphicFramePr>
          <p:nvPr/>
        </p:nvGraphicFramePr>
        <p:xfrm>
          <a:off x="755650" y="3200400"/>
          <a:ext cx="725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公式" r:id="rId3" imgW="174040800" imgH="10668000" progId="Equation.3">
                  <p:embed/>
                </p:oleObj>
              </mc:Choice>
              <mc:Fallback>
                <p:oleObj name="公式" r:id="rId3" imgW="174040800" imgH="10668000" progId="Equation.3">
                  <p:embed/>
                  <p:pic>
                    <p:nvPicPr>
                      <p:cNvPr id="0" name="图片 307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3200400"/>
                        <a:ext cx="72517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7" name="Object 4"/>
          <p:cNvGraphicFramePr>
            <a:graphicFrameLocks noChangeAspect="1"/>
          </p:cNvGraphicFramePr>
          <p:nvPr/>
        </p:nvGraphicFramePr>
        <p:xfrm>
          <a:off x="706438" y="3860800"/>
          <a:ext cx="8026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公式" r:id="rId5" imgW="192633600" imgH="10668000" progId="Equation.3">
                  <p:embed/>
                </p:oleObj>
              </mc:Choice>
              <mc:Fallback>
                <p:oleObj name="公式" r:id="rId5" imgW="192633600" imgH="10668000" progId="Equation.3">
                  <p:embed/>
                  <p:pic>
                    <p:nvPicPr>
                      <p:cNvPr id="0" name="图片 3072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438" y="3860800"/>
                        <a:ext cx="80264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8" name="Object 5"/>
          <p:cNvGraphicFramePr>
            <a:graphicFrameLocks noChangeAspect="1"/>
          </p:cNvGraphicFramePr>
          <p:nvPr/>
        </p:nvGraphicFramePr>
        <p:xfrm>
          <a:off x="601663" y="4424363"/>
          <a:ext cx="798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公式" r:id="rId7" imgW="191719200" imgH="10668000" progId="Equation.3">
                  <p:embed/>
                </p:oleObj>
              </mc:Choice>
              <mc:Fallback>
                <p:oleObj name="公式" r:id="rId7" imgW="191719200" imgH="10668000" progId="Equation.3">
                  <p:embed/>
                  <p:pic>
                    <p:nvPicPr>
                      <p:cNvPr id="0" name="图片 307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663" y="4424363"/>
                        <a:ext cx="79883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9" name="Object 6"/>
          <p:cNvGraphicFramePr>
            <a:graphicFrameLocks noChangeAspect="1"/>
          </p:cNvGraphicFramePr>
          <p:nvPr/>
        </p:nvGraphicFramePr>
        <p:xfrm>
          <a:off x="2052638" y="909638"/>
          <a:ext cx="1689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公式" r:id="rId9" imgW="40538400" imgH="9753600" progId="Equation.3">
                  <p:embed/>
                </p:oleObj>
              </mc:Choice>
              <mc:Fallback>
                <p:oleObj name="公式" r:id="rId9" imgW="40538400" imgH="9753600" progId="Equation.3">
                  <p:embed/>
                  <p:pic>
                    <p:nvPicPr>
                      <p:cNvPr id="0" name="图片 307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2638" y="909638"/>
                        <a:ext cx="1689100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0" name="Object 7"/>
          <p:cNvGraphicFramePr>
            <a:graphicFrameLocks noChangeAspect="1"/>
          </p:cNvGraphicFramePr>
          <p:nvPr/>
        </p:nvGraphicFramePr>
        <p:xfrm>
          <a:off x="3781425" y="909638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公式" r:id="rId11" imgW="39624000" imgH="10668000" progId="Equation.3">
                  <p:embed/>
                </p:oleObj>
              </mc:Choice>
              <mc:Fallback>
                <p:oleObj name="公式" r:id="rId11" imgW="39624000" imgH="10668000" progId="Equation.3">
                  <p:embed/>
                  <p:pic>
                    <p:nvPicPr>
                      <p:cNvPr id="0" name="图片 3072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1425" y="909638"/>
                        <a:ext cx="16510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1" name="Object 8"/>
          <p:cNvGraphicFramePr>
            <a:graphicFrameLocks noChangeAspect="1"/>
          </p:cNvGraphicFramePr>
          <p:nvPr/>
        </p:nvGraphicFramePr>
        <p:xfrm>
          <a:off x="3806825" y="1473200"/>
          <a:ext cx="2133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公式" r:id="rId13" imgW="51206400" imgH="10668000" progId="Equation.3">
                  <p:embed/>
                </p:oleObj>
              </mc:Choice>
              <mc:Fallback>
                <p:oleObj name="公式" r:id="rId13" imgW="51206400" imgH="10668000" progId="Equation.3">
                  <p:embed/>
                  <p:pic>
                    <p:nvPicPr>
                      <p:cNvPr id="0" name="图片 3072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06825" y="1473200"/>
                        <a:ext cx="21336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2" name="Object 9"/>
          <p:cNvGraphicFramePr>
            <a:graphicFrameLocks noChangeAspect="1"/>
          </p:cNvGraphicFramePr>
          <p:nvPr/>
        </p:nvGraphicFramePr>
        <p:xfrm>
          <a:off x="3811588" y="2001838"/>
          <a:ext cx="205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公式" r:id="rId15" imgW="49377600" imgH="10058400" progId="Equation.3">
                  <p:embed/>
                </p:oleObj>
              </mc:Choice>
              <mc:Fallback>
                <p:oleObj name="公式" r:id="rId15" imgW="49377600" imgH="10058400" progId="Equation.3">
                  <p:embed/>
                  <p:pic>
                    <p:nvPicPr>
                      <p:cNvPr id="0" name="图片 3072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1588" y="2001838"/>
                        <a:ext cx="20574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/>
      <p:bldP spid="5939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2"/>
          <p:cNvSpPr txBox="1">
            <a:spLocks noChangeArrowheads="1"/>
          </p:cNvSpPr>
          <p:nvPr/>
        </p:nvSpPr>
        <p:spPr bwMode="auto">
          <a:xfrm>
            <a:off x="273050" y="568325"/>
            <a:ext cx="68961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zh-CN" altLang="en-US" sz="2400">
                <a:solidFill>
                  <a:srgbClr val="CC0000"/>
                </a:solidFill>
              </a:rPr>
              <a:t>符号		集合含义			事件含义</a:t>
            </a:r>
            <a:endParaRPr kumimoji="0" lang="zh-CN" altLang="en-US" sz="2400">
              <a:solidFill>
                <a:srgbClr val="CC0000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935038"/>
            <a:ext cx="8413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>
                <a:latin typeface="宋体" panose="02010600030101010101" pitchFamily="2" charset="-122"/>
              </a:rPr>
              <a:t> </a:t>
            </a:r>
            <a:r>
              <a:rPr kumimoji="0" lang="en-US" altLang="zh-CN" sz="2400"/>
              <a:t>S</a:t>
            </a:r>
            <a:r>
              <a:rPr kumimoji="0" lang="en-US" altLang="zh-CN" sz="2400" b="0">
                <a:latin typeface="宋体" panose="02010600030101010101" pitchFamily="2" charset="-122"/>
              </a:rPr>
              <a:t>		</a:t>
            </a:r>
            <a:r>
              <a:rPr kumimoji="0" lang="zh-CN" altLang="en-US" sz="2400" b="0">
                <a:latin typeface="宋体" panose="02010600030101010101" pitchFamily="2" charset="-122"/>
              </a:rPr>
              <a:t>全集				样本空间，必然事件</a:t>
            </a:r>
            <a:endParaRPr kumimoji="0" lang="zh-CN" altLang="el-GR" sz="2400" b="0">
              <a:latin typeface="宋体" panose="02010600030101010101" pitchFamily="2" charset="-122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1339850"/>
            <a:ext cx="7194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l-GR" altLang="zh-CN" sz="2400" b="0">
                <a:latin typeface="宋体" panose="02010600030101010101" pitchFamily="2" charset="-122"/>
              </a:rPr>
              <a:t>Φ</a:t>
            </a:r>
            <a:r>
              <a:rPr kumimoji="0" lang="en-US" altLang="zh-CN" sz="2400" b="0">
                <a:latin typeface="宋体" panose="02010600030101010101" pitchFamily="2" charset="-122"/>
              </a:rPr>
              <a:t>		</a:t>
            </a:r>
            <a:r>
              <a:rPr kumimoji="0" lang="zh-CN" altLang="en-US" sz="2400" b="0">
                <a:latin typeface="宋体" panose="02010600030101010101" pitchFamily="2" charset="-122"/>
              </a:rPr>
              <a:t>空集				不可能事件</a:t>
            </a:r>
            <a:endParaRPr kumimoji="0" lang="zh-CN" altLang="el-GR" sz="2400" b="0">
              <a:latin typeface="宋体" panose="02010600030101010101" pitchFamily="2" charset="-122"/>
            </a:endParaRPr>
          </a:p>
        </p:txBody>
      </p:sp>
      <p:sp>
        <p:nvSpPr>
          <p:cNvPr id="46095" name="Text Box 5"/>
          <p:cNvSpPr txBox="1">
            <a:spLocks noChangeArrowheads="1"/>
          </p:cNvSpPr>
          <p:nvPr/>
        </p:nvSpPr>
        <p:spPr bwMode="auto">
          <a:xfrm>
            <a:off x="231775" y="1773238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kumimoji="0" lang="zh-CN" altLang="zh-CN" sz="2400" b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600" y="1793875"/>
            <a:ext cx="6584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l-GR" altLang="zh-CN" sz="2400" b="0">
                <a:latin typeface="宋体" panose="02010600030101010101" pitchFamily="2" charset="-122"/>
              </a:rPr>
              <a:t>ω∈</a:t>
            </a:r>
            <a:r>
              <a:rPr kumimoji="0" lang="en-US" altLang="zh-CN" sz="2400" b="0"/>
              <a:t>S</a:t>
            </a:r>
            <a:r>
              <a:rPr kumimoji="0" lang="en-US" altLang="zh-CN" sz="2400" b="0">
                <a:latin typeface="宋体" panose="02010600030101010101" pitchFamily="2" charset="-122"/>
              </a:rPr>
              <a:t>	      </a:t>
            </a:r>
            <a:r>
              <a:rPr kumimoji="0" lang="zh-CN" altLang="en-US" sz="2400" b="0">
                <a:latin typeface="宋体" panose="02010600030101010101" pitchFamily="2" charset="-122"/>
              </a:rPr>
              <a:t>集合的元素			样本点</a:t>
            </a:r>
            <a:endParaRPr kumimoji="0" lang="zh-CN" altLang="el-GR" sz="2400" b="0">
              <a:latin typeface="宋体" panose="02010600030101010101" pitchFamily="2" charset="-122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73050" y="2205038"/>
            <a:ext cx="6889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>
                <a:latin typeface="宋体" panose="02010600030101010101" pitchFamily="2" charset="-122"/>
              </a:rPr>
              <a:t>{</a:t>
            </a:r>
            <a:r>
              <a:rPr kumimoji="0" lang="el-GR" altLang="zh-CN" sz="2400" b="0">
                <a:latin typeface="宋体" panose="02010600030101010101" pitchFamily="2" charset="-122"/>
              </a:rPr>
              <a:t>ω</a:t>
            </a:r>
            <a:r>
              <a:rPr kumimoji="0" lang="en-US" altLang="zh-CN" sz="2400" b="0">
                <a:latin typeface="宋体" panose="02010600030101010101" pitchFamily="2" charset="-122"/>
              </a:rPr>
              <a:t>}		</a:t>
            </a:r>
            <a:r>
              <a:rPr kumimoji="0" lang="zh-CN" altLang="en-US" sz="2400" b="0">
                <a:latin typeface="宋体" panose="02010600030101010101" pitchFamily="2" charset="-122"/>
              </a:rPr>
              <a:t>单点集			基本事件</a:t>
            </a:r>
            <a:endParaRPr kumimoji="0" lang="zh-CN" altLang="en-US" sz="2400" b="0">
              <a:latin typeface="宋体" panose="02010600030101010101" pitchFamily="2" charset="-122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73050" y="2657475"/>
            <a:ext cx="6889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/>
              <a:t>A    S</a:t>
            </a:r>
            <a:r>
              <a:rPr kumimoji="0" lang="en-US" altLang="zh-CN" sz="2400" b="0">
                <a:latin typeface="宋体" panose="02010600030101010101" pitchFamily="2" charset="-122"/>
              </a:rPr>
              <a:t>		</a:t>
            </a:r>
            <a:r>
              <a:rPr kumimoji="0" lang="zh-CN" altLang="en-US" sz="2400" b="0">
                <a:latin typeface="宋体" panose="02010600030101010101" pitchFamily="2" charset="-122"/>
              </a:rPr>
              <a:t>一个集合			一个事件</a:t>
            </a:r>
            <a:endParaRPr kumimoji="0" lang="zh-CN" altLang="el-GR" sz="2400" b="0">
              <a:latin typeface="宋体" panose="02010600030101010101" pitchFamily="2" charset="-122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" y="3017838"/>
            <a:ext cx="7923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/>
              <a:t>A    B	           A</a:t>
            </a:r>
            <a:r>
              <a:rPr kumimoji="0" lang="zh-CN" altLang="en-US" sz="2400" b="0"/>
              <a:t>的元素在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中		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发生导致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发生</a:t>
            </a:r>
            <a:endParaRPr kumimoji="0" lang="zh-CN" altLang="en-US" sz="2400" b="0"/>
          </a:p>
        </p:txBody>
      </p:sp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636588" y="3141663"/>
          <a:ext cx="2778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1" imgW="3657600" imgH="3048000" progId="Equation.DSMT4">
                  <p:embed/>
                </p:oleObj>
              </mc:Choice>
              <mc:Fallback>
                <p:oleObj name="Equation" r:id="rId1" imgW="3657600" imgH="3048000" progId="Equation.DSMT4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6588" y="3141663"/>
                        <a:ext cx="277812" cy="231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636588" y="2765425"/>
          <a:ext cx="2778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3657600" imgH="3048000" progId="Equation.DSMT4">
                  <p:embed/>
                </p:oleObj>
              </mc:Choice>
              <mc:Fallback>
                <p:oleObj name="Equation" r:id="rId3" imgW="3657600" imgH="3048000" progId="Equation.DSMT4">
                  <p:embed/>
                  <p:pic>
                    <p:nvPicPr>
                      <p:cNvPr id="0" name="图片 317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588" y="2765425"/>
                        <a:ext cx="277812" cy="231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04800" y="3449638"/>
            <a:ext cx="76184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/>
              <a:t>A=B	           </a:t>
            </a:r>
            <a:r>
              <a:rPr kumimoji="0" lang="zh-CN" altLang="en-US" sz="2400" b="0"/>
              <a:t>集合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相等		事件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相等</a:t>
            </a:r>
            <a:endParaRPr kumimoji="0" lang="zh-CN" altLang="en-US" sz="2400" b="0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04800" y="3881438"/>
            <a:ext cx="8532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/>
              <a:t>A</a:t>
            </a:r>
            <a:r>
              <a:rPr kumimoji="0" lang="en-US" altLang="zh-CN" sz="2400" b="0">
                <a:latin typeface="宋体" panose="02010600030101010101" pitchFamily="2" charset="-122"/>
              </a:rPr>
              <a:t>∪</a:t>
            </a:r>
            <a:r>
              <a:rPr kumimoji="0" lang="en-US" altLang="zh-CN" sz="2400" b="0"/>
              <a:t>B	           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的所有元素		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至少有一个发生</a:t>
            </a:r>
            <a:endParaRPr kumimoji="0" lang="zh-CN" altLang="en-US" sz="2400" b="0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04800" y="4384675"/>
            <a:ext cx="76184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/>
              <a:t>A</a:t>
            </a:r>
            <a:r>
              <a:rPr kumimoji="0" lang="en-US" altLang="zh-CN" sz="2400" b="0">
                <a:latin typeface="宋体" panose="02010600030101010101" pitchFamily="2" charset="-122"/>
              </a:rPr>
              <a:t>∩</a:t>
            </a:r>
            <a:r>
              <a:rPr kumimoji="0" lang="en-US" altLang="zh-CN" sz="2400" b="0"/>
              <a:t>B	           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的共同元素		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同时发生</a:t>
            </a:r>
            <a:endParaRPr kumimoji="0" lang="zh-CN" altLang="en-US" sz="2400" b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80988" y="4818063"/>
            <a:ext cx="74152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>
                <a:cs typeface="Times New Roman" panose="02020603050405020304" pitchFamily="18" charset="0"/>
              </a:rPr>
              <a:t>Ā	           A</a:t>
            </a:r>
            <a:r>
              <a:rPr kumimoji="0" lang="zh-CN" altLang="en-US" sz="2400" b="0">
                <a:cs typeface="Times New Roman" panose="02020603050405020304" pitchFamily="18" charset="0"/>
              </a:rPr>
              <a:t>的补集			</a:t>
            </a:r>
            <a:r>
              <a:rPr kumimoji="0" lang="en-US" altLang="zh-CN" sz="2400" b="0">
                <a:cs typeface="Times New Roman" panose="02020603050405020304" pitchFamily="18" charset="0"/>
              </a:rPr>
              <a:t>A</a:t>
            </a:r>
            <a:r>
              <a:rPr kumimoji="0" lang="zh-CN" altLang="en-US" sz="2400" b="0">
                <a:cs typeface="Times New Roman" panose="02020603050405020304" pitchFamily="18" charset="0"/>
              </a:rPr>
              <a:t>的对立事件</a:t>
            </a:r>
            <a:endParaRPr kumimoji="0" lang="zh-CN" altLang="en-US" sz="2400" b="0">
              <a:cs typeface="Times New Roman" panose="02020603050405020304" pitchFamily="18" charset="0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04800" y="5249863"/>
            <a:ext cx="7923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/>
              <a:t>A-B	           </a:t>
            </a:r>
            <a:r>
              <a:rPr kumimoji="0" lang="zh-CN" altLang="en-US" sz="2400" b="0"/>
              <a:t>在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中而不在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中的元素	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发生而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不发生</a:t>
            </a:r>
            <a:endParaRPr kumimoji="0" lang="zh-CN" altLang="en-US" sz="2400" b="0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04800" y="5753100"/>
            <a:ext cx="7008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0" lang="en-US" altLang="zh-CN" sz="2400" b="0"/>
              <a:t>A</a:t>
            </a:r>
            <a:r>
              <a:rPr kumimoji="0" lang="en-US" altLang="zh-CN" sz="2400" b="0">
                <a:latin typeface="宋体" panose="02010600030101010101" pitchFamily="2" charset="-122"/>
              </a:rPr>
              <a:t>∩</a:t>
            </a:r>
            <a:r>
              <a:rPr kumimoji="0" lang="en-US" altLang="zh-CN" sz="2400" b="0"/>
              <a:t>B=</a:t>
            </a:r>
            <a:r>
              <a:rPr kumimoji="0" lang="el-GR" altLang="zh-CN" sz="2400" b="0">
                <a:latin typeface="宋体" panose="02010600030101010101" pitchFamily="2" charset="-122"/>
              </a:rPr>
              <a:t>φ</a:t>
            </a:r>
            <a:r>
              <a:rPr kumimoji="0" lang="en-US" altLang="zh-CN" sz="2400" b="0">
                <a:latin typeface="宋体" panose="02010600030101010101" pitchFamily="2" charset="-122"/>
              </a:rPr>
              <a:t>     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无公共元素		</a:t>
            </a:r>
            <a:r>
              <a:rPr kumimoji="0" lang="en-US" altLang="zh-CN" sz="2400" b="0"/>
              <a:t>A</a:t>
            </a:r>
            <a:r>
              <a:rPr kumimoji="0" lang="zh-CN" altLang="en-US" sz="2400" b="0"/>
              <a:t>与</a:t>
            </a:r>
            <a:r>
              <a:rPr kumimoji="0" lang="en-US" altLang="zh-CN" sz="2400" b="0"/>
              <a:t>B</a:t>
            </a:r>
            <a:r>
              <a:rPr kumimoji="0" lang="zh-CN" altLang="en-US" sz="2400" b="0"/>
              <a:t>互斥</a:t>
            </a:r>
            <a:endParaRPr kumimoji="0" lang="zh-CN" altLang="el-GR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6" grpId="0"/>
      <p:bldP spid="46087" grpId="0"/>
      <p:bldP spid="46088" grpId="0"/>
      <p:bldP spid="46089" grpId="0"/>
      <p:bldP spid="2" grpId="0"/>
      <p:bldP spid="46093" grpId="0"/>
      <p:bldP spid="46094" grpId="0"/>
      <p:bldP spid="3" grpId="0"/>
      <p:bldP spid="46096" grpId="0"/>
      <p:bldP spid="4609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ext Box 4"/>
          <p:cNvSpPr txBox="1">
            <a:spLocks noChangeArrowheads="1"/>
          </p:cNvSpPr>
          <p:nvPr/>
        </p:nvSpPr>
        <p:spPr bwMode="auto">
          <a:xfrm>
            <a:off x="0" y="428625"/>
            <a:ext cx="8820150" cy="573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/>
              <a:t>附：排列组合知识复习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8000"/>
                </a:solidFill>
              </a:rPr>
              <a:t>1.</a:t>
            </a:r>
            <a:r>
              <a:rPr lang="zh-CN" altLang="en-US" sz="2400">
                <a:solidFill>
                  <a:srgbClr val="008000"/>
                </a:solidFill>
              </a:rPr>
              <a:t>加法原理与乘法原理</a:t>
            </a:r>
            <a:endParaRPr lang="zh-CN" altLang="en-US" sz="2400">
              <a:solidFill>
                <a:srgbClr val="008000"/>
              </a:solidFill>
            </a:endParaRPr>
          </a:p>
          <a:p>
            <a:pPr algn="just">
              <a:lnSpc>
                <a:spcPct val="120000"/>
              </a:lnSpc>
              <a:buFontTx/>
              <a:buBlip>
                <a:blip r:embed="rId1"/>
              </a:buBlip>
            </a:pPr>
            <a:r>
              <a:rPr lang="zh-CN" altLang="en-US" sz="2400"/>
              <a:t>  </a:t>
            </a:r>
            <a:r>
              <a:rPr lang="zh-CN" altLang="en-US" sz="2400">
                <a:solidFill>
                  <a:srgbClr val="008000"/>
                </a:solidFill>
              </a:rPr>
              <a:t>加法原理</a:t>
            </a:r>
            <a:r>
              <a:rPr lang="zh-CN" altLang="en-US" sz="2400"/>
              <a:t>：若完成某一工作有</a:t>
            </a:r>
            <a:r>
              <a:rPr lang="en-US" altLang="zh-CN" sz="2400"/>
              <a:t>k</a:t>
            </a:r>
            <a:r>
              <a:rPr lang="zh-CN" altLang="en-US" sz="2400"/>
              <a:t>种方式，第一种方式中有</a:t>
            </a:r>
            <a:r>
              <a:rPr lang="en-US" altLang="zh-CN" sz="2400"/>
              <a:t>n</a:t>
            </a:r>
            <a:r>
              <a:rPr lang="en-US" altLang="zh-CN" sz="2400" baseline="-25000"/>
              <a:t>1</a:t>
            </a:r>
            <a:r>
              <a:rPr lang="zh-CN" altLang="en-US" sz="2400"/>
              <a:t>个方法，第二种方式中有</a:t>
            </a:r>
            <a:r>
              <a:rPr lang="en-US" altLang="zh-CN" sz="2400"/>
              <a:t>n</a:t>
            </a:r>
            <a:r>
              <a:rPr lang="en-US" altLang="zh-CN" sz="2400" baseline="-25000"/>
              <a:t>2</a:t>
            </a:r>
            <a:r>
              <a:rPr lang="zh-CN" altLang="en-US" sz="2400"/>
              <a:t>个方法，</a:t>
            </a:r>
            <a:r>
              <a:rPr lang="en-US" altLang="zh-CN" sz="2400">
                <a:latin typeface="宋体" panose="02010600030101010101" pitchFamily="2" charset="-122"/>
              </a:rPr>
              <a:t>…</a:t>
            </a:r>
            <a:r>
              <a:rPr lang="zh-CN" altLang="en-US" sz="2400"/>
              <a:t>，第</a:t>
            </a:r>
            <a:r>
              <a:rPr lang="en-US" altLang="zh-CN" sz="2400"/>
              <a:t>k</a:t>
            </a:r>
            <a:r>
              <a:rPr lang="zh-CN" altLang="en-US" sz="2400"/>
              <a:t>种方式中有</a:t>
            </a:r>
            <a:r>
              <a:rPr lang="en-US" altLang="zh-CN" sz="2400"/>
              <a:t>n</a:t>
            </a:r>
            <a:r>
              <a:rPr lang="en-US" altLang="zh-CN" sz="2400" baseline="-25000"/>
              <a:t>k</a:t>
            </a:r>
            <a:r>
              <a:rPr lang="zh-CN" altLang="en-US" sz="2400"/>
              <a:t>个方法。</a:t>
            </a:r>
            <a:r>
              <a:rPr lang="zh-CN" altLang="en-US" sz="2400">
                <a:solidFill>
                  <a:schemeClr val="accent2"/>
                </a:solidFill>
              </a:rPr>
              <a:t>这些方法都不相同，无论通过其中哪一个方法都可以完成这一工作</a:t>
            </a:r>
            <a:r>
              <a:rPr lang="zh-CN" altLang="en-US" sz="2400"/>
              <a:t>，则完成这一工作共有</a:t>
            </a:r>
            <a:endParaRPr lang="zh-CN" altLang="en-US" sz="2400"/>
          </a:p>
          <a:p>
            <a:pPr algn="just">
              <a:lnSpc>
                <a:spcPct val="120000"/>
              </a:lnSpc>
            </a:pPr>
            <a:r>
              <a:rPr lang="zh-CN" altLang="en-US" sz="2400">
                <a:solidFill>
                  <a:srgbClr val="FF3300"/>
                </a:solidFill>
              </a:rPr>
              <a:t>               </a:t>
            </a:r>
            <a:r>
              <a:rPr lang="en-US" altLang="zh-CN" sz="2400">
                <a:solidFill>
                  <a:srgbClr val="FF3300"/>
                </a:solidFill>
              </a:rPr>
              <a:t>N=n</a:t>
            </a:r>
            <a:r>
              <a:rPr lang="en-US" altLang="zh-CN" sz="2400" baseline="-25000">
                <a:solidFill>
                  <a:srgbClr val="FF3300"/>
                </a:solidFill>
              </a:rPr>
              <a:t>1</a:t>
            </a:r>
            <a:r>
              <a:rPr lang="en-US" altLang="zh-CN" sz="2400">
                <a:solidFill>
                  <a:srgbClr val="FF3300"/>
                </a:solidFill>
              </a:rPr>
              <a:t>+n</a:t>
            </a:r>
            <a:r>
              <a:rPr lang="en-US" altLang="zh-CN" sz="2400" baseline="-25000">
                <a:solidFill>
                  <a:srgbClr val="FF3300"/>
                </a:solidFill>
              </a:rPr>
              <a:t>2 </a:t>
            </a:r>
            <a:r>
              <a:rPr lang="en-US" altLang="zh-CN" sz="2400">
                <a:solidFill>
                  <a:srgbClr val="FF3300"/>
                </a:solidFill>
              </a:rPr>
              <a:t>+…+n</a:t>
            </a:r>
            <a:r>
              <a:rPr lang="en-US" altLang="zh-CN" sz="2400" baseline="-25000">
                <a:solidFill>
                  <a:srgbClr val="FF3300"/>
                </a:solidFill>
              </a:rPr>
              <a:t>k</a:t>
            </a:r>
            <a:r>
              <a:rPr lang="en-US" altLang="zh-CN" sz="2400" baseline="-25000"/>
              <a:t> </a:t>
            </a:r>
            <a:endParaRPr lang="en-US" altLang="zh-CN" sz="2400" baseline="-25000"/>
          </a:p>
          <a:p>
            <a:pPr algn="just">
              <a:lnSpc>
                <a:spcPct val="120000"/>
              </a:lnSpc>
            </a:pPr>
            <a:r>
              <a:rPr lang="zh-CN" altLang="en-US" sz="2400"/>
              <a:t>个不同的方法。</a:t>
            </a:r>
            <a:endParaRPr lang="zh-CN" altLang="en-US" sz="2400"/>
          </a:p>
          <a:p>
            <a:pPr algn="just">
              <a:lnSpc>
                <a:spcPct val="120000"/>
              </a:lnSpc>
              <a:buFontTx/>
              <a:buBlip>
                <a:blip r:embed="rId1"/>
              </a:buBlip>
            </a:pPr>
            <a:r>
              <a:rPr lang="zh-CN" altLang="en-US" sz="2400"/>
              <a:t>   </a:t>
            </a:r>
            <a:r>
              <a:rPr lang="zh-CN" altLang="en-US" sz="2400">
                <a:solidFill>
                  <a:srgbClr val="008000"/>
                </a:solidFill>
              </a:rPr>
              <a:t>乘法原理</a:t>
            </a:r>
            <a:r>
              <a:rPr lang="zh-CN" altLang="en-US" sz="2400"/>
              <a:t>：若完成某一工作可分成</a:t>
            </a:r>
            <a:r>
              <a:rPr lang="en-US" altLang="zh-CN" sz="2400"/>
              <a:t>k</a:t>
            </a:r>
            <a:r>
              <a:rPr lang="zh-CN" altLang="en-US" sz="2400"/>
              <a:t>个步骤，第一步有</a:t>
            </a:r>
            <a:r>
              <a:rPr lang="en-US" altLang="zh-CN" sz="2400"/>
              <a:t>n</a:t>
            </a:r>
            <a:r>
              <a:rPr lang="en-US" altLang="zh-CN" sz="2400" baseline="-25000"/>
              <a:t>1</a:t>
            </a:r>
            <a:r>
              <a:rPr lang="zh-CN" altLang="en-US" sz="2400"/>
              <a:t>种方法，第二步有</a:t>
            </a:r>
            <a:r>
              <a:rPr lang="en-US" altLang="zh-CN" sz="2400"/>
              <a:t>n</a:t>
            </a:r>
            <a:r>
              <a:rPr lang="en-US" altLang="zh-CN" sz="2400" baseline="-25000"/>
              <a:t>2</a:t>
            </a:r>
            <a:r>
              <a:rPr lang="zh-CN" altLang="en-US" sz="2400"/>
              <a:t>种方法，</a:t>
            </a:r>
            <a:r>
              <a:rPr lang="en-US" altLang="zh-CN" sz="2400">
                <a:latin typeface="宋体" panose="02010600030101010101" pitchFamily="2" charset="-122"/>
              </a:rPr>
              <a:t>…</a:t>
            </a:r>
            <a:r>
              <a:rPr lang="zh-CN" altLang="en-US" sz="2400"/>
              <a:t>，第</a:t>
            </a:r>
            <a:r>
              <a:rPr lang="en-US" altLang="zh-CN" sz="2400"/>
              <a:t>k</a:t>
            </a:r>
            <a:r>
              <a:rPr lang="zh-CN" altLang="en-US" sz="2400"/>
              <a:t>步有</a:t>
            </a:r>
            <a:r>
              <a:rPr lang="en-US" altLang="zh-CN" sz="2400"/>
              <a:t>n</a:t>
            </a:r>
            <a:r>
              <a:rPr lang="en-US" altLang="zh-CN" sz="2400" baseline="-25000"/>
              <a:t>k</a:t>
            </a:r>
            <a:r>
              <a:rPr lang="zh-CN" altLang="en-US" sz="2400"/>
              <a:t>种方法。</a:t>
            </a:r>
            <a:r>
              <a:rPr lang="zh-CN" altLang="en-US" sz="2400">
                <a:solidFill>
                  <a:schemeClr val="accent2"/>
                </a:solidFill>
              </a:rPr>
              <a:t>各步骤连续进行时，这一工作才可以完成</a:t>
            </a:r>
            <a:r>
              <a:rPr lang="zh-CN" altLang="en-US" sz="2400"/>
              <a:t>，则完成这一工作共有</a:t>
            </a:r>
            <a:endParaRPr lang="zh-CN" altLang="en-US" sz="2400"/>
          </a:p>
          <a:p>
            <a:pPr algn="just">
              <a:lnSpc>
                <a:spcPct val="120000"/>
              </a:lnSpc>
            </a:pPr>
            <a:r>
              <a:rPr lang="zh-CN" altLang="en-US" sz="2400">
                <a:solidFill>
                  <a:srgbClr val="FF3300"/>
                </a:solidFill>
              </a:rPr>
              <a:t>               </a:t>
            </a:r>
            <a:r>
              <a:rPr lang="en-US" altLang="zh-CN" sz="2400">
                <a:solidFill>
                  <a:srgbClr val="FF3300"/>
                </a:solidFill>
              </a:rPr>
              <a:t>N=n</a:t>
            </a:r>
            <a:r>
              <a:rPr lang="en-US" altLang="zh-CN" sz="2400" baseline="-25000">
                <a:solidFill>
                  <a:srgbClr val="FF3300"/>
                </a:solidFill>
              </a:rPr>
              <a:t>1</a:t>
            </a:r>
            <a:r>
              <a:rPr lang="en-US" altLang="zh-CN" sz="2400">
                <a:solidFill>
                  <a:srgbClr val="FF3300"/>
                </a:solidFill>
              </a:rPr>
              <a:t>×n</a:t>
            </a:r>
            <a:r>
              <a:rPr lang="en-US" altLang="zh-CN" sz="2400" baseline="-25000">
                <a:solidFill>
                  <a:srgbClr val="FF3300"/>
                </a:solidFill>
              </a:rPr>
              <a:t>2 </a:t>
            </a:r>
            <a:r>
              <a:rPr lang="en-US" altLang="zh-CN" sz="2400">
                <a:solidFill>
                  <a:srgbClr val="FF3300"/>
                </a:solidFill>
              </a:rPr>
              <a:t>×</a:t>
            </a:r>
            <a:r>
              <a:rPr lang="en-US" altLang="zh-CN" sz="2400">
                <a:solidFill>
                  <a:srgbClr val="FF3300"/>
                </a:solidFill>
                <a:latin typeface="宋体" panose="02010600030101010101" pitchFamily="2" charset="-122"/>
              </a:rPr>
              <a:t>…</a:t>
            </a:r>
            <a:r>
              <a:rPr lang="en-US" altLang="zh-CN" sz="2400">
                <a:solidFill>
                  <a:srgbClr val="FF3300"/>
                </a:solidFill>
              </a:rPr>
              <a:t>×n</a:t>
            </a:r>
            <a:r>
              <a:rPr lang="en-US" altLang="zh-CN" sz="2400" baseline="-25000">
                <a:solidFill>
                  <a:srgbClr val="FF3300"/>
                </a:solidFill>
              </a:rPr>
              <a:t>k</a:t>
            </a:r>
            <a:endParaRPr lang="en-US" altLang="zh-CN" sz="2400" baseline="-25000">
              <a:solidFill>
                <a:srgbClr val="FF33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/>
              <a:t>种不同的方法。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ext Box 2"/>
          <p:cNvSpPr txBox="1">
            <a:spLocks noChangeArrowheads="1"/>
          </p:cNvSpPr>
          <p:nvPr/>
        </p:nvSpPr>
        <p:spPr bwMode="auto">
          <a:xfrm>
            <a:off x="1187450" y="981075"/>
            <a:ext cx="7272338" cy="290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FontTx/>
              <a:buBlip>
                <a:blip r:embed="rId1"/>
              </a:buBlip>
            </a:pPr>
            <a:r>
              <a:rPr lang="en-US" altLang="zh-CN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>
                <a:latin typeface="宋体" panose="02010600030101010101" pitchFamily="2" charset="-122"/>
              </a:rPr>
              <a:t>如果一件工作分几种方法独立完成，</a:t>
            </a:r>
            <a:endParaRPr lang="zh-CN" altLang="en-US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    用</a:t>
            </a:r>
            <a:r>
              <a:rPr lang="zh-CN" altLang="en-US">
                <a:solidFill>
                  <a:srgbClr val="FF3300"/>
                </a:solidFill>
                <a:latin typeface="宋体" panose="02010600030101010101" pitchFamily="2" charset="-122"/>
              </a:rPr>
              <a:t>加法原理</a:t>
            </a:r>
            <a:r>
              <a:rPr lang="zh-CN" altLang="en-US">
                <a:latin typeface="宋体" panose="02010600030101010101" pitchFamily="2" charset="-122"/>
              </a:rPr>
              <a:t>计算所用方法总数。</a:t>
            </a:r>
            <a:endParaRPr lang="zh-CN" altLang="en-US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Blip>
                <a:blip r:embed="rId1"/>
              </a:buBlip>
            </a:pPr>
            <a:r>
              <a:rPr lang="zh-CN" altLang="en-US">
                <a:latin typeface="宋体" panose="02010600030101010101" pitchFamily="2" charset="-122"/>
              </a:rPr>
              <a:t>  若一件工作分几步连续完成，</a:t>
            </a:r>
            <a:endParaRPr lang="zh-CN" altLang="en-US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    用</a:t>
            </a:r>
            <a:r>
              <a:rPr lang="zh-CN" altLang="en-US">
                <a:solidFill>
                  <a:srgbClr val="FF3300"/>
                </a:solidFill>
                <a:latin typeface="宋体" panose="02010600030101010101" pitchFamily="2" charset="-122"/>
              </a:rPr>
              <a:t>乘法原理</a:t>
            </a:r>
            <a:r>
              <a:rPr lang="zh-CN" altLang="en-US">
                <a:latin typeface="宋体" panose="02010600030101010101" pitchFamily="2" charset="-122"/>
              </a:rPr>
              <a:t>计算完成这件工作的方法总数。</a:t>
            </a:r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1258888" y="620713"/>
            <a:ext cx="7058025" cy="411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8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>
                <a:solidFill>
                  <a:srgbClr val="008000"/>
                </a:solidFill>
                <a:latin typeface="宋体" panose="02010600030101010101" pitchFamily="2" charset="-122"/>
              </a:rPr>
              <a:t>排列</a:t>
            </a:r>
            <a:endParaRPr lang="zh-CN" altLang="en-US">
              <a:solidFill>
                <a:srgbClr val="008000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buFontTx/>
              <a:buBlip>
                <a:blip r:embed="rId1"/>
              </a:buBlip>
            </a:pPr>
            <a:r>
              <a:rPr lang="zh-CN" altLang="en-US">
                <a:solidFill>
                  <a:srgbClr val="008000"/>
                </a:solidFill>
                <a:latin typeface="宋体" panose="02010600030101010101" pitchFamily="2" charset="-122"/>
              </a:rPr>
              <a:t> 选排列与全排列</a:t>
            </a:r>
            <a:endParaRPr lang="zh-CN" altLang="en-US">
              <a:solidFill>
                <a:srgbClr val="008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>
                <a:solidFill>
                  <a:srgbClr val="008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/>
              <a:t>从</a:t>
            </a:r>
            <a:r>
              <a:rPr lang="en-US" altLang="zh-CN"/>
              <a:t>n</a:t>
            </a:r>
            <a:r>
              <a:rPr lang="zh-CN" altLang="en-US"/>
              <a:t>个不同的元素里，任意取出</a:t>
            </a:r>
            <a:r>
              <a:rPr lang="en-US" altLang="zh-CN"/>
              <a:t>r</a:t>
            </a:r>
            <a:r>
              <a:rPr lang="zh-CN" altLang="en-US"/>
              <a:t>个不同的元素</a:t>
            </a:r>
            <a:r>
              <a:rPr lang="en-US" altLang="zh-CN"/>
              <a:t>(1≤r≤n)</a:t>
            </a:r>
            <a:r>
              <a:rPr lang="zh-CN" altLang="en-US"/>
              <a:t>，按一定的顺序排成一列，称为从</a:t>
            </a:r>
            <a:r>
              <a:rPr lang="en-US" altLang="zh-CN"/>
              <a:t>n</a:t>
            </a:r>
            <a:r>
              <a:rPr lang="zh-CN" altLang="en-US"/>
              <a:t>个不同元素中取出</a:t>
            </a:r>
            <a:r>
              <a:rPr lang="en-US" altLang="zh-CN"/>
              <a:t>r</a:t>
            </a:r>
            <a:r>
              <a:rPr lang="zh-CN" altLang="en-US"/>
              <a:t>个不同元素的一种排列，用                    表示。</a:t>
            </a:r>
            <a:endParaRPr lang="zh-CN" altLang="en-US"/>
          </a:p>
          <a:p>
            <a:pPr algn="just">
              <a:lnSpc>
                <a:spcPct val="140000"/>
              </a:lnSpc>
            </a:pPr>
            <a:r>
              <a:rPr lang="en-US" altLang="zh-CN"/>
              <a:t>r≤n</a:t>
            </a:r>
            <a:r>
              <a:rPr lang="zh-CN" altLang="en-US"/>
              <a:t>的排列总数为：</a:t>
            </a:r>
            <a:endParaRPr lang="zh-CN" altLang="en-US"/>
          </a:p>
        </p:txBody>
      </p:sp>
      <p:graphicFrame>
        <p:nvGraphicFramePr>
          <p:cNvPr id="239618" name="Object 5"/>
          <p:cNvGraphicFramePr>
            <a:graphicFrameLocks noChangeAspect="1"/>
          </p:cNvGraphicFramePr>
          <p:nvPr/>
        </p:nvGraphicFramePr>
        <p:xfrm>
          <a:off x="3214688" y="3714750"/>
          <a:ext cx="17287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2" imgW="11887200" imgH="5791200" progId="Equation.DSMT4">
                  <p:embed/>
                </p:oleObj>
              </mc:Choice>
              <mc:Fallback>
                <p:oleObj name="Equation" r:id="rId2" imgW="11887200" imgH="57912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4688" y="3714750"/>
                        <a:ext cx="1728787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9" name="Object 6"/>
          <p:cNvGraphicFramePr>
            <a:graphicFrameLocks noChangeAspect="1"/>
          </p:cNvGraphicFramePr>
          <p:nvPr/>
        </p:nvGraphicFramePr>
        <p:xfrm>
          <a:off x="2484438" y="4797425"/>
          <a:ext cx="431958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4" imgW="46024800" imgH="5791200" progId="Equation.DSMT4">
                  <p:embed/>
                </p:oleObj>
              </mc:Choice>
              <mc:Fallback>
                <p:oleObj name="Equation" r:id="rId4" imgW="46024800" imgH="5791200" progId="Equation.DSMT4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4438" y="4797425"/>
                        <a:ext cx="4319587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5328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宋体" panose="02010600030101010101" pitchFamily="2" charset="-122"/>
            </a:endParaRPr>
          </a:p>
        </p:txBody>
      </p:sp>
      <p:sp>
        <p:nvSpPr>
          <p:cNvPr id="240644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8642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宋体" panose="02010600030101010101" pitchFamily="2" charset="-122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42875" y="500063"/>
            <a:ext cx="8786813" cy="6167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/>
              <a:t>当</a:t>
            </a:r>
            <a:r>
              <a:rPr lang="en-US" altLang="zh-CN"/>
              <a:t>r</a:t>
            </a:r>
            <a:r>
              <a:rPr lang="zh-CN" altLang="en-US"/>
              <a:t>＜</a:t>
            </a:r>
            <a:r>
              <a:rPr lang="en-US" altLang="zh-CN"/>
              <a:t>n</a:t>
            </a:r>
            <a:r>
              <a:rPr lang="zh-CN" altLang="en-US"/>
              <a:t>时，称这样的排列为从</a:t>
            </a:r>
            <a:r>
              <a:rPr lang="en-US" altLang="zh-CN"/>
              <a:t>n</a:t>
            </a:r>
            <a:r>
              <a:rPr lang="zh-CN" altLang="en-US"/>
              <a:t>个不同元素中取出</a:t>
            </a:r>
            <a:r>
              <a:rPr lang="en-US" altLang="zh-CN"/>
              <a:t>r</a:t>
            </a:r>
            <a:r>
              <a:rPr lang="zh-CN" altLang="en-US"/>
              <a:t>个不同元素的</a:t>
            </a:r>
            <a:r>
              <a:rPr lang="zh-CN" altLang="en-US">
                <a:solidFill>
                  <a:srgbClr val="FF3300"/>
                </a:solidFill>
              </a:rPr>
              <a:t>选排列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/>
              <a:t>        当</a:t>
            </a:r>
            <a:r>
              <a:rPr lang="en-US" altLang="zh-CN"/>
              <a:t>r=n</a:t>
            </a:r>
            <a:r>
              <a:rPr lang="zh-CN" altLang="en-US"/>
              <a:t>时，</a:t>
            </a:r>
            <a:r>
              <a:rPr lang="en-US" altLang="zh-CN"/>
              <a:t>n</a:t>
            </a:r>
            <a:r>
              <a:rPr lang="zh-CN" altLang="en-US"/>
              <a:t>个元素全部取出进行排列，叫做</a:t>
            </a:r>
            <a:r>
              <a:rPr lang="zh-CN" altLang="en-US">
                <a:solidFill>
                  <a:srgbClr val="FF3300"/>
                </a:solidFill>
              </a:rPr>
              <a:t>全排列</a:t>
            </a:r>
            <a:r>
              <a:rPr lang="zh-CN" altLang="en-US"/>
              <a:t>，记作</a:t>
            </a:r>
            <a:r>
              <a:rPr lang="en-US" altLang="zh-CN"/>
              <a:t>P</a:t>
            </a:r>
            <a:r>
              <a:rPr lang="en-US" altLang="zh-CN" baseline="-25000"/>
              <a:t>n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8000"/>
                </a:solidFill>
              </a:rPr>
              <a:t>  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Blip>
                <a:blip r:embed="rId1"/>
              </a:buBlip>
            </a:pPr>
            <a:r>
              <a:rPr lang="zh-CN" altLang="en-US">
                <a:solidFill>
                  <a:srgbClr val="008000"/>
                </a:solidFill>
              </a:rPr>
              <a:t> 允许重复选取的排列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/>
              <a:t>        从</a:t>
            </a:r>
            <a:r>
              <a:rPr lang="en-US" altLang="zh-CN"/>
              <a:t>n</a:t>
            </a:r>
            <a:r>
              <a:rPr lang="zh-CN" altLang="en-US"/>
              <a:t>个不同元素里每次有放回地任取</a:t>
            </a:r>
            <a:r>
              <a:rPr lang="en-US" altLang="zh-CN"/>
              <a:t>1</a:t>
            </a:r>
            <a:r>
              <a:rPr lang="zh-CN" altLang="en-US"/>
              <a:t>个元素，共取</a:t>
            </a:r>
            <a:r>
              <a:rPr lang="en-US" altLang="zh-CN"/>
              <a:t>r</a:t>
            </a:r>
            <a:r>
              <a:rPr lang="zh-CN" altLang="en-US"/>
              <a:t>次，按先后选取顺序排成一列，称为从</a:t>
            </a:r>
            <a:r>
              <a:rPr lang="en-US" altLang="zh-CN"/>
              <a:t>n</a:t>
            </a:r>
            <a:r>
              <a:rPr lang="zh-CN" altLang="en-US"/>
              <a:t>个不同元素中允许重复地取出</a:t>
            </a:r>
            <a:r>
              <a:rPr lang="en-US" altLang="zh-CN"/>
              <a:t>r</a:t>
            </a:r>
            <a:r>
              <a:rPr lang="zh-CN" altLang="en-US"/>
              <a:t>个元素的排列，其排列总数为</a:t>
            </a:r>
            <a:r>
              <a:rPr lang="en-US" altLang="zh-CN">
                <a:solidFill>
                  <a:srgbClr val="FF3300"/>
                </a:solidFill>
              </a:rPr>
              <a:t>n</a:t>
            </a:r>
            <a:r>
              <a:rPr lang="en-US" altLang="zh-CN" baseline="30000">
                <a:solidFill>
                  <a:srgbClr val="FF3300"/>
                </a:solidFill>
              </a:rPr>
              <a:t>r</a:t>
            </a:r>
            <a:r>
              <a:rPr lang="zh-CN" altLang="en-US"/>
              <a:t>。</a:t>
            </a:r>
            <a:endParaRPr lang="zh-CN" altLang="en-US"/>
          </a:p>
        </p:txBody>
      </p:sp>
      <p:graphicFrame>
        <p:nvGraphicFramePr>
          <p:cNvPr id="240642" name="Object 9"/>
          <p:cNvGraphicFramePr>
            <a:graphicFrameLocks noChangeAspect="1"/>
          </p:cNvGraphicFramePr>
          <p:nvPr/>
        </p:nvGraphicFramePr>
        <p:xfrm>
          <a:off x="1979613" y="3213100"/>
          <a:ext cx="5432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Equation" r:id="rId2" imgW="54864000" imgH="5791200" progId="Equation.DSMT4">
                  <p:embed/>
                </p:oleObj>
              </mc:Choice>
              <mc:Fallback>
                <p:oleObj name="Equation" r:id="rId2" imgW="54864000" imgH="5791200" progId="Equation.DSMT4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9613" y="3213100"/>
                        <a:ext cx="5432425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181600" y="6316663"/>
            <a:ext cx="1143000" cy="5334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4269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6316663"/>
            <a:ext cx="1143000" cy="5334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42693" name="AutoShape 4">
            <a:hlinkClick r:id="rId1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7696200" y="6316663"/>
            <a:ext cx="1143000" cy="5334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785813"/>
            <a:ext cx="8318500" cy="142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ea typeface="楷体_GB2312" pitchFamily="49" charset="-122"/>
              </a:rPr>
              <a:t>        </a:t>
            </a:r>
            <a:r>
              <a:rPr lang="en-US" altLang="zh-CN" sz="3200" i="1">
                <a:ea typeface="楷体_GB2312" pitchFamily="49" charset="-122"/>
              </a:rPr>
              <a:t>ex</a:t>
            </a:r>
            <a:r>
              <a:rPr lang="en-US" altLang="zh-CN" sz="3200">
                <a:ea typeface="楷体_GB2312" pitchFamily="49" charset="-122"/>
              </a:rPr>
              <a:t>1:   </a:t>
            </a:r>
            <a:r>
              <a:rPr lang="zh-CN" altLang="en-US" sz="3200">
                <a:ea typeface="楷体_GB2312" pitchFamily="49" charset="-122"/>
              </a:rPr>
              <a:t>从</a:t>
            </a:r>
            <a:r>
              <a:rPr lang="en-US" altLang="zh-CN" sz="3200">
                <a:ea typeface="楷体_GB2312" pitchFamily="49" charset="-122"/>
              </a:rPr>
              <a:t>1,2,3,4,5,6</a:t>
            </a:r>
            <a:r>
              <a:rPr lang="zh-CN" altLang="en-US" sz="3200">
                <a:ea typeface="楷体_GB2312" pitchFamily="49" charset="-122"/>
              </a:rPr>
              <a:t>这六个数字中任取五个</a:t>
            </a:r>
            <a:endParaRPr lang="zh-CN" altLang="en-US" sz="3200"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ea typeface="楷体_GB2312" pitchFamily="49" charset="-122"/>
              </a:rPr>
              <a:t>组成五位数</a:t>
            </a:r>
            <a:r>
              <a:rPr lang="en-US" altLang="zh-CN" sz="3200">
                <a:ea typeface="楷体_GB2312" pitchFamily="49" charset="-122"/>
              </a:rPr>
              <a:t>,</a:t>
            </a:r>
            <a:r>
              <a:rPr lang="zh-CN" altLang="en-US" sz="3200">
                <a:ea typeface="楷体_GB2312" pitchFamily="49" charset="-122"/>
              </a:rPr>
              <a:t>问共能组成多少个五位数</a:t>
            </a:r>
            <a:r>
              <a:rPr lang="en-US" altLang="zh-CN" sz="3200">
                <a:ea typeface="楷体_GB2312" pitchFamily="49" charset="-122"/>
              </a:rPr>
              <a:t>?</a:t>
            </a:r>
            <a:endParaRPr lang="en-US" altLang="zh-CN" sz="3200">
              <a:ea typeface="楷体_GB2312" pitchFamily="49" charset="-122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03325" y="2157413"/>
            <a:ext cx="1008063" cy="66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>
                <a:ea typeface="楷体_GB2312" pitchFamily="49" charset="-122"/>
              </a:rPr>
              <a:t>解：</a:t>
            </a:r>
            <a:endParaRPr lang="zh-CN" altLang="en-US" sz="3200">
              <a:ea typeface="楷体_GB2312" pitchFamily="49" charset="-122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74875"/>
            <a:ext cx="6813550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>
                <a:ea typeface="楷体_GB2312" pitchFamily="49" charset="-122"/>
              </a:rPr>
              <a:t>从六个不同数中任取五个组成五位数</a:t>
            </a:r>
            <a:r>
              <a:rPr lang="en-US" altLang="zh-CN" sz="3200">
                <a:ea typeface="楷体_GB2312" pitchFamily="49" charset="-122"/>
              </a:rPr>
              <a:t>,</a:t>
            </a:r>
            <a:endParaRPr lang="en-US" altLang="zh-CN" sz="3200">
              <a:ea typeface="楷体_GB2312" pitchFamily="49" charset="-122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" y="2882900"/>
            <a:ext cx="8445500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>
                <a:ea typeface="楷体_GB2312" pitchFamily="49" charset="-122"/>
              </a:rPr>
              <a:t>相当于从六个数中任取五个数生成一个排列</a:t>
            </a:r>
            <a:r>
              <a:rPr lang="en-US" altLang="zh-CN" sz="3200">
                <a:ea typeface="楷体_GB2312" pitchFamily="49" charset="-122"/>
              </a:rPr>
              <a:t>,</a:t>
            </a:r>
            <a:r>
              <a:rPr lang="zh-CN" altLang="en-US" sz="3200">
                <a:ea typeface="楷体_GB2312" pitchFamily="49" charset="-122"/>
              </a:rPr>
              <a:t>因</a:t>
            </a:r>
            <a:endParaRPr lang="zh-CN" altLang="en-US" sz="3200">
              <a:ea typeface="楷体_GB2312" pitchFamily="49" charset="-122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17525" y="3546475"/>
            <a:ext cx="5181600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>
                <a:ea typeface="楷体_GB2312" pitchFamily="49" charset="-122"/>
              </a:rPr>
              <a:t>此</a:t>
            </a:r>
            <a:r>
              <a:rPr lang="en-US" altLang="zh-CN" sz="3200">
                <a:ea typeface="楷体_GB2312" pitchFamily="49" charset="-122"/>
              </a:rPr>
              <a:t>,</a:t>
            </a:r>
            <a:r>
              <a:rPr lang="zh-CN" altLang="en-US" sz="3200">
                <a:ea typeface="楷体_GB2312" pitchFamily="49" charset="-122"/>
              </a:rPr>
              <a:t>所有可能组成五位数共有</a:t>
            </a:r>
            <a:endParaRPr lang="zh-CN" altLang="en-US" sz="3200">
              <a:ea typeface="楷体_GB2312" pitchFamily="49" charset="-122"/>
            </a:endParaRPr>
          </a:p>
        </p:txBody>
      </p:sp>
      <p:graphicFrame>
        <p:nvGraphicFramePr>
          <p:cNvPr id="5130" name="Object 2"/>
          <p:cNvGraphicFramePr>
            <a:graphicFrameLocks noChangeAspect="1"/>
          </p:cNvGraphicFramePr>
          <p:nvPr/>
        </p:nvGraphicFramePr>
        <p:xfrm>
          <a:off x="1676400" y="4595813"/>
          <a:ext cx="57150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Equation" r:id="rId2" imgW="44805600" imgH="5791200" progId="Equation.3">
                  <p:embed/>
                </p:oleObj>
              </mc:Choice>
              <mc:Fallback>
                <p:oleObj name="Equation" r:id="rId2" imgW="44805600" imgH="5791200" progId="Equation.3">
                  <p:embed/>
                  <p:pic>
                    <p:nvPicPr>
                      <p:cNvPr id="0" name="图片 348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4595813"/>
                        <a:ext cx="5715000" cy="738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9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181600" y="6324600"/>
            <a:ext cx="1143000" cy="3048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4270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6324600"/>
            <a:ext cx="1143000" cy="3048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42701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143000" cy="3048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4313" y="746125"/>
            <a:ext cx="8643937" cy="1471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>
                <a:ea typeface="楷体_GB2312" pitchFamily="49" charset="-122"/>
              </a:rPr>
              <a:t>       </a:t>
            </a:r>
            <a:r>
              <a:rPr lang="en-US" altLang="zh-CN" sz="3200" i="1">
                <a:ea typeface="楷体_GB2312" pitchFamily="49" charset="-122"/>
              </a:rPr>
              <a:t>ex</a:t>
            </a:r>
            <a:r>
              <a:rPr lang="en-US" altLang="zh-CN" sz="3200">
                <a:ea typeface="楷体_GB2312" pitchFamily="49" charset="-122"/>
              </a:rPr>
              <a:t>2:  </a:t>
            </a:r>
            <a:r>
              <a:rPr lang="zh-CN" altLang="en-US" sz="3200">
                <a:ea typeface="楷体_GB2312" pitchFamily="49" charset="-122"/>
              </a:rPr>
              <a:t>从</a:t>
            </a:r>
            <a:r>
              <a:rPr lang="en-US" altLang="zh-CN" sz="3200">
                <a:ea typeface="楷体_GB2312" pitchFamily="49" charset="-122"/>
              </a:rPr>
              <a:t>0,1,2,3,4,5, </a:t>
            </a:r>
            <a:r>
              <a:rPr lang="zh-CN" altLang="en-US" sz="3200">
                <a:ea typeface="楷体_GB2312" pitchFamily="49" charset="-122"/>
              </a:rPr>
              <a:t>这六个数字中任取四个，问能组成多少个四位偶数</a:t>
            </a:r>
            <a:r>
              <a:rPr lang="en-US" altLang="zh-CN" sz="3200">
                <a:ea typeface="楷体_GB2312" pitchFamily="49" charset="-122"/>
              </a:rPr>
              <a:t>?</a:t>
            </a:r>
            <a:endParaRPr lang="en-US" altLang="zh-CN" sz="3200">
              <a:ea typeface="楷体_GB2312" pitchFamily="49" charset="-122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03325" y="2157413"/>
            <a:ext cx="1008063" cy="66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>
                <a:ea typeface="楷体_GB2312" pitchFamily="49" charset="-122"/>
              </a:rPr>
              <a:t>解：</a:t>
            </a:r>
            <a:endParaRPr lang="zh-CN" altLang="en-US" sz="3200">
              <a:ea typeface="楷体_GB2312" pitchFamily="49" charset="-122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81200" y="2174875"/>
            <a:ext cx="6913563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>
                <a:ea typeface="楷体_GB2312" pitchFamily="49" charset="-122"/>
              </a:rPr>
              <a:t>组成的四位数是偶数</a:t>
            </a:r>
            <a:r>
              <a:rPr lang="en-US" altLang="zh-CN" sz="3200">
                <a:ea typeface="楷体_GB2312" pitchFamily="49" charset="-122"/>
              </a:rPr>
              <a:t>,</a:t>
            </a:r>
            <a:r>
              <a:rPr lang="zh-CN" altLang="en-US" sz="3200">
                <a:ea typeface="楷体_GB2312" pitchFamily="49" charset="-122"/>
              </a:rPr>
              <a:t>要求末位为</a:t>
            </a:r>
            <a:r>
              <a:rPr lang="en-US" altLang="zh-CN" sz="3200">
                <a:ea typeface="楷体_GB2312" pitchFamily="49" charset="-122"/>
              </a:rPr>
              <a:t>0,2</a:t>
            </a:r>
            <a:r>
              <a:rPr lang="zh-CN" altLang="en-US" sz="3200">
                <a:ea typeface="楷体_GB2312" pitchFamily="49" charset="-122"/>
              </a:rPr>
              <a:t>或</a:t>
            </a:r>
            <a:endParaRPr lang="zh-CN" altLang="en-US" sz="3200">
              <a:ea typeface="楷体_GB2312" pitchFamily="49" charset="-122"/>
            </a:endParaRPr>
          </a:p>
        </p:txBody>
      </p:sp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1752600" y="4572000"/>
          <a:ext cx="54102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Equation" r:id="rId1" imgW="44196000" imgH="5791200" progId="Equation.3">
                  <p:embed/>
                </p:oleObj>
              </mc:Choice>
              <mc:Fallback>
                <p:oleObj name="Equation" r:id="rId1" imgW="44196000" imgH="5791200" progId="Equation.3">
                  <p:embed/>
                  <p:pic>
                    <p:nvPicPr>
                      <p:cNvPr id="0" name="图片 358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2600" y="4572000"/>
                        <a:ext cx="5410200" cy="709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/>
          <p:nvPr/>
        </p:nvGrpSpPr>
        <p:grpSpPr bwMode="auto">
          <a:xfrm>
            <a:off x="457200" y="3546475"/>
            <a:ext cx="8458200" cy="796925"/>
            <a:chOff x="288" y="2234"/>
            <a:chExt cx="5328" cy="502"/>
          </a:xfrm>
        </p:grpSpPr>
        <p:sp>
          <p:nvSpPr>
            <p:cNvPr id="243726" name="Text Box 7"/>
            <p:cNvSpPr txBox="1">
              <a:spLocks noChangeArrowheads="1"/>
            </p:cNvSpPr>
            <p:nvPr/>
          </p:nvSpPr>
          <p:spPr bwMode="auto">
            <a:xfrm>
              <a:off x="554" y="2234"/>
              <a:ext cx="5062" cy="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3200">
                  <a:ea typeface="楷体_GB2312" pitchFamily="49" charset="-122"/>
                </a:rPr>
                <a:t> </a:t>
              </a:r>
              <a:r>
                <a:rPr lang="zh-CN" altLang="en-US" sz="3200">
                  <a:ea typeface="楷体_GB2312" pitchFamily="49" charset="-122"/>
                </a:rPr>
                <a:t>种</a:t>
              </a:r>
              <a:r>
                <a:rPr lang="en-US" altLang="zh-CN" sz="3200">
                  <a:ea typeface="楷体_GB2312" pitchFamily="49" charset="-122"/>
                </a:rPr>
                <a:t>,</a:t>
              </a:r>
              <a:r>
                <a:rPr lang="zh-CN" altLang="en-US" sz="3200">
                  <a:ea typeface="楷体_GB2312" pitchFamily="49" charset="-122"/>
                </a:rPr>
                <a:t>而</a:t>
              </a:r>
              <a:r>
                <a:rPr lang="en-US" altLang="zh-CN" sz="3200">
                  <a:ea typeface="楷体_GB2312" pitchFamily="49" charset="-122"/>
                </a:rPr>
                <a:t>0</a:t>
              </a:r>
              <a:r>
                <a:rPr lang="zh-CN" altLang="en-US" sz="3200">
                  <a:ea typeface="楷体_GB2312" pitchFamily="49" charset="-122"/>
                </a:rPr>
                <a:t>不能作首位</a:t>
              </a:r>
              <a:r>
                <a:rPr lang="en-US" altLang="zh-CN" sz="3200">
                  <a:ea typeface="楷体_GB2312" pitchFamily="49" charset="-122"/>
                </a:rPr>
                <a:t>,</a:t>
              </a:r>
              <a:r>
                <a:rPr lang="zh-CN" altLang="en-US" sz="3200">
                  <a:ea typeface="楷体_GB2312" pitchFamily="49" charset="-122"/>
                </a:rPr>
                <a:t>所以所组成的偶数个数为</a:t>
              </a:r>
              <a:endParaRPr lang="zh-CN" altLang="en-US" sz="3200">
                <a:ea typeface="楷体_GB2312" pitchFamily="49" charset="-122"/>
              </a:endParaRPr>
            </a:p>
          </p:txBody>
        </p:sp>
        <p:graphicFrame>
          <p:nvGraphicFramePr>
            <p:cNvPr id="243716" name="Object 4"/>
            <p:cNvGraphicFramePr>
              <a:graphicFrameLocks noChangeAspect="1"/>
            </p:cNvGraphicFramePr>
            <p:nvPr/>
          </p:nvGraphicFramePr>
          <p:xfrm>
            <a:off x="288" y="2289"/>
            <a:ext cx="376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Equation" r:id="rId3" imgW="4876800" imgH="5791200" progId="Equation.3">
                    <p:embed/>
                  </p:oleObj>
                </mc:Choice>
                <mc:Fallback>
                  <p:oleObj name="Equation" r:id="rId3" imgW="4876800" imgH="5791200" progId="Equation.3">
                    <p:embed/>
                    <p:pic>
                      <p:nvPicPr>
                        <p:cNvPr id="0" name="图片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" y="2289"/>
                          <a:ext cx="376" cy="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/>
          <p:nvPr/>
        </p:nvGrpSpPr>
        <p:grpSpPr bwMode="auto">
          <a:xfrm>
            <a:off x="381000" y="2882900"/>
            <a:ext cx="8543925" cy="725488"/>
            <a:chOff x="240" y="1816"/>
            <a:chExt cx="5382" cy="457"/>
          </a:xfrm>
        </p:grpSpPr>
        <p:sp>
          <p:nvSpPr>
            <p:cNvPr id="243725" name="Text Box 10"/>
            <p:cNvSpPr txBox="1">
              <a:spLocks noChangeArrowheads="1"/>
            </p:cNvSpPr>
            <p:nvPr/>
          </p:nvSpPr>
          <p:spPr bwMode="auto">
            <a:xfrm>
              <a:off x="240" y="1816"/>
              <a:ext cx="5382" cy="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3200">
                  <a:ea typeface="楷体_GB2312" pitchFamily="49" charset="-122"/>
                </a:rPr>
                <a:t>4,</a:t>
              </a:r>
              <a:r>
                <a:rPr lang="zh-CN" altLang="en-US" sz="3200">
                  <a:ea typeface="楷体_GB2312" pitchFamily="49" charset="-122"/>
                </a:rPr>
                <a:t>可先选末位数</a:t>
              </a:r>
              <a:r>
                <a:rPr lang="en-US" altLang="zh-CN" sz="3200">
                  <a:ea typeface="楷体_GB2312" pitchFamily="49" charset="-122"/>
                </a:rPr>
                <a:t>,</a:t>
              </a:r>
              <a:r>
                <a:rPr lang="zh-CN" altLang="en-US" sz="3200">
                  <a:ea typeface="楷体_GB2312" pitchFamily="49" charset="-122"/>
                </a:rPr>
                <a:t>共     种</a:t>
              </a:r>
              <a:r>
                <a:rPr lang="en-US" altLang="zh-CN" sz="3200">
                  <a:ea typeface="楷体_GB2312" pitchFamily="49" charset="-122"/>
                </a:rPr>
                <a:t>,</a:t>
              </a:r>
              <a:r>
                <a:rPr lang="zh-CN" altLang="en-US" sz="3200">
                  <a:ea typeface="楷体_GB2312" pitchFamily="49" charset="-122"/>
                </a:rPr>
                <a:t>前三位数的选取方法有</a:t>
              </a:r>
              <a:endParaRPr lang="zh-CN" altLang="en-US" sz="3200">
                <a:ea typeface="楷体_GB2312" pitchFamily="49" charset="-122"/>
              </a:endParaRPr>
            </a:p>
          </p:txBody>
        </p:sp>
        <p:graphicFrame>
          <p:nvGraphicFramePr>
            <p:cNvPr id="243715" name="Object 3"/>
            <p:cNvGraphicFramePr>
              <a:graphicFrameLocks noChangeAspect="1"/>
            </p:cNvGraphicFramePr>
            <p:nvPr/>
          </p:nvGraphicFramePr>
          <p:xfrm>
            <a:off x="2352" y="1824"/>
            <a:ext cx="353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Equation" r:id="rId5" imgW="4572000" imgH="5791200" progId="Equation.3">
                    <p:embed/>
                  </p:oleObj>
                </mc:Choice>
                <mc:Fallback>
                  <p:oleObj name="Equation" r:id="rId5" imgW="4572000" imgH="5791200" progId="Equation.3">
                    <p:embed/>
                    <p:pic>
                      <p:nvPicPr>
                        <p:cNvPr id="0" name="图片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52" y="1824"/>
                          <a:ext cx="353" cy="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3722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181600" y="6324600"/>
            <a:ext cx="1143000" cy="3048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43723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00800" y="6324600"/>
            <a:ext cx="1143000" cy="3048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43724" name="AutoShape 1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143000" cy="304800"/>
          </a:xfrm>
          <a:prstGeom prst="actionButtonBlank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95288" y="404813"/>
          <a:ext cx="2447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1" imgW="21945600" imgH="4876800" progId="Equation.DSMT4">
                  <p:embed/>
                </p:oleObj>
              </mc:Choice>
              <mc:Fallback>
                <p:oleObj name="Equation" r:id="rId1" imgW="21945600" imgH="4876800" progId="Equation.DSMT4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404813"/>
                        <a:ext cx="2447925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1081088"/>
            <a:ext cx="80422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这里所说的实验，包括对自然现象的观察以及各种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各样的科学实验，比如：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41325" y="2438400"/>
            <a:ext cx="83105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</a:t>
            </a:r>
            <a:r>
              <a:rPr lang="en-US" altLang="zh-CN" baseline="-30000"/>
              <a:t>1</a:t>
            </a:r>
            <a:r>
              <a:rPr lang="zh-CN" altLang="en-US">
                <a:latin typeface="宋体" panose="02010600030101010101" pitchFamily="2" charset="-122"/>
              </a:rPr>
              <a:t>：将一枚硬币抛两次，观察正、反面出现的情况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" y="3214688"/>
            <a:ext cx="75961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</a:t>
            </a:r>
            <a:r>
              <a:rPr lang="en-US" altLang="zh-CN" baseline="-30000"/>
              <a:t>2</a:t>
            </a:r>
            <a:r>
              <a:rPr lang="zh-CN" altLang="en-US">
                <a:latin typeface="宋体" panose="02010600030101010101" pitchFamily="2" charset="-122"/>
              </a:rPr>
              <a:t>：记录某电话总机一分钟内接到的呼唤次数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57200" y="3976688"/>
            <a:ext cx="7953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</a:t>
            </a:r>
            <a:r>
              <a:rPr lang="en-US" altLang="zh-CN" baseline="-30000"/>
              <a:t>3</a:t>
            </a:r>
            <a:r>
              <a:rPr lang="zh-CN" altLang="en-US">
                <a:latin typeface="宋体" panose="02010600030101010101" pitchFamily="2" charset="-122"/>
              </a:rPr>
              <a:t>：在一批灯泡中任意抽取一只，测试它的寿命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4738688"/>
            <a:ext cx="7239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</a:t>
            </a:r>
            <a:r>
              <a:rPr lang="en-US" altLang="zh-CN" baseline="-30000"/>
              <a:t>4</a:t>
            </a:r>
            <a:r>
              <a:rPr lang="zh-CN" altLang="en-US">
                <a:latin typeface="宋体" panose="02010600030101010101" pitchFamily="2" charset="-122"/>
              </a:rPr>
              <a:t>：记录某地一昼夜的最高温度和最低温度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7" grpId="0" autoUpdateAnimBg="0"/>
      <p:bldP spid="7178" grpId="0" autoUpdateAnimBg="0"/>
      <p:bldP spid="717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Text Box 2"/>
          <p:cNvSpPr txBox="1">
            <a:spLocks noChangeArrowheads="1"/>
          </p:cNvSpPr>
          <p:nvPr/>
        </p:nvSpPr>
        <p:spPr bwMode="auto">
          <a:xfrm>
            <a:off x="214313" y="571500"/>
            <a:ext cx="8135937" cy="2384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>
                <a:solidFill>
                  <a:srgbClr val="008000"/>
                </a:solidFill>
                <a:latin typeface="宋体" panose="02010600030101010101" pitchFamily="2" charset="-122"/>
              </a:rPr>
              <a:t>组合</a:t>
            </a:r>
            <a:endParaRPr lang="zh-CN" altLang="en-US">
              <a:solidFill>
                <a:srgbClr val="008000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    </a:t>
            </a:r>
            <a:r>
              <a:rPr lang="zh-CN" altLang="en-US"/>
              <a:t>从</a:t>
            </a:r>
            <a:r>
              <a:rPr lang="en-US" altLang="zh-CN"/>
              <a:t>n</a:t>
            </a:r>
            <a:r>
              <a:rPr lang="zh-CN" altLang="en-US"/>
              <a:t>个不同元素中，每次取出</a:t>
            </a:r>
            <a:r>
              <a:rPr lang="en-US" altLang="zh-CN"/>
              <a:t>r</a:t>
            </a:r>
            <a:r>
              <a:rPr lang="zh-CN" altLang="en-US"/>
              <a:t>个元素，不管它们之间的顺序，合为一组，叫做从</a:t>
            </a:r>
            <a:r>
              <a:rPr lang="en-US" altLang="zh-CN"/>
              <a:t>n</a:t>
            </a:r>
            <a:r>
              <a:rPr lang="zh-CN" altLang="en-US"/>
              <a:t>个元素中每次取出</a:t>
            </a:r>
            <a:r>
              <a:rPr lang="en-US" altLang="zh-CN"/>
              <a:t>r</a:t>
            </a:r>
            <a:r>
              <a:rPr lang="zh-CN" altLang="en-US"/>
              <a:t>个元素的组合，组合总数记作</a:t>
            </a:r>
            <a:endParaRPr lang="zh-CN" altLang="en-US"/>
          </a:p>
        </p:txBody>
      </p:sp>
      <p:graphicFrame>
        <p:nvGraphicFramePr>
          <p:cNvPr id="241666" name="Object 3"/>
          <p:cNvGraphicFramePr>
            <a:graphicFrameLocks noChangeAspect="1"/>
          </p:cNvGraphicFramePr>
          <p:nvPr/>
        </p:nvGraphicFramePr>
        <p:xfrm>
          <a:off x="5857875" y="2500313"/>
          <a:ext cx="29464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1" imgW="28956000" imgH="5791200" progId="Equation.DSMT4">
                  <p:embed/>
                </p:oleObj>
              </mc:Choice>
              <mc:Fallback>
                <p:oleObj name="Equation" r:id="rId1" imgW="28956000" imgH="57912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57875" y="2500313"/>
                        <a:ext cx="2946400" cy="588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7" name="Object 4"/>
          <p:cNvGraphicFramePr>
            <a:graphicFrameLocks noChangeAspect="1"/>
          </p:cNvGraphicFramePr>
          <p:nvPr/>
        </p:nvGraphicFramePr>
        <p:xfrm>
          <a:off x="1619250" y="3089275"/>
          <a:ext cx="6121400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62484000" imgH="22555200" progId="Equation.DSMT4">
                  <p:embed/>
                </p:oleObj>
              </mc:Choice>
              <mc:Fallback>
                <p:oleObj name="Equation" r:id="rId3" imgW="62484000" imgH="22555200" progId="Equation.DSMT4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0" y="3089275"/>
                        <a:ext cx="6121400" cy="2211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4313" y="3786188"/>
            <a:ext cx="83820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AutoNum type="arabicParenR"/>
            </a:pPr>
            <a:r>
              <a:rPr lang="zh-CN" altLang="en-US">
                <a:latin typeface="宋体" panose="02010600030101010101" pitchFamily="2" charset="-122"/>
              </a:rPr>
              <a:t>从</a:t>
            </a:r>
            <a:r>
              <a:rPr lang="en-US" altLang="zh-CN" i="1"/>
              <a:t>n</a:t>
            </a:r>
            <a:r>
              <a:rPr lang="zh-CN" altLang="en-US">
                <a:latin typeface="宋体" panose="02010600030101010101" pitchFamily="2" charset="-122"/>
              </a:rPr>
              <a:t>个不同元素中每次取出一个，放回后再取下一个，如此连续取</a:t>
            </a:r>
            <a:r>
              <a:rPr lang="en-US" altLang="zh-CN">
                <a:latin typeface="宋体" panose="02010600030101010101" pitchFamily="2" charset="-122"/>
              </a:rPr>
              <a:t>r</a:t>
            </a:r>
            <a:r>
              <a:rPr lang="zh-CN" altLang="en-US">
                <a:latin typeface="宋体" panose="02010600030101010101" pitchFamily="2" charset="-122"/>
              </a:rPr>
              <a:t>次所得的组合称为重复组合。此种重复组合总数为</a:t>
            </a:r>
            <a:endParaRPr lang="zh-CN" altLang="en-US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 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4313" y="3205163"/>
            <a:ext cx="2133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8000"/>
                </a:solidFill>
                <a:latin typeface="宋体" panose="02010600030101010101" pitchFamily="2" charset="-122"/>
              </a:rPr>
              <a:t>重复组合</a:t>
            </a:r>
            <a:endParaRPr lang="zh-CN" altLang="en-US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2857500" y="5429250"/>
          <a:ext cx="154463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tion" r:id="rId1" imgW="9753600" imgH="5791200" progId="Equation.DSMT4">
                  <p:embed/>
                </p:oleObj>
              </mc:Choice>
              <mc:Fallback>
                <p:oleObj name="Equation" r:id="rId1" imgW="9753600" imgH="5791200" progId="Equation.DSMT4">
                  <p:embed/>
                  <p:pic>
                    <p:nvPicPr>
                      <p:cNvPr id="0" name="图片 378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7500" y="5429250"/>
                        <a:ext cx="1544638" cy="915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875" y="357188"/>
            <a:ext cx="7924800" cy="112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i="1">
                <a:latin typeface="楷体_GB2312" pitchFamily="49" charset="-122"/>
                <a:ea typeface="楷体_GB2312" pitchFamily="49" charset="-122"/>
              </a:rPr>
              <a:t>ex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3. 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从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名战士中选出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名组成一个突击队，问共有多少种组队方法？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57275" y="1633538"/>
            <a:ext cx="6858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楷体_GB2312" pitchFamily="49" charset="-122"/>
                <a:ea typeface="楷体_GB2312" pitchFamily="49" charset="-122"/>
              </a:rPr>
              <a:t>解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按组合的定义，组队方法共有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7" name="Group 4"/>
          <p:cNvGrpSpPr/>
          <p:nvPr/>
        </p:nvGrpSpPr>
        <p:grpSpPr bwMode="auto">
          <a:xfrm>
            <a:off x="2581275" y="2262188"/>
            <a:ext cx="3200400" cy="612775"/>
            <a:chOff x="1872" y="3312"/>
            <a:chExt cx="2016" cy="386"/>
          </a:xfrm>
        </p:grpSpPr>
        <p:graphicFrame>
          <p:nvGraphicFramePr>
            <p:cNvPr id="244739" name="Object 3"/>
            <p:cNvGraphicFramePr>
              <a:graphicFrameLocks noChangeAspect="1"/>
            </p:cNvGraphicFramePr>
            <p:nvPr/>
          </p:nvGraphicFramePr>
          <p:xfrm>
            <a:off x="1872" y="3312"/>
            <a:ext cx="1200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0" name="Equation" r:id="rId3" imgW="14630400" imgH="5791200" progId="Equation.3">
                    <p:embed/>
                  </p:oleObj>
                </mc:Choice>
                <mc:Fallback>
                  <p:oleObj name="Equation" r:id="rId3" imgW="14630400" imgH="5791200" progId="Equation.3">
                    <p:embed/>
                    <p:pic>
                      <p:nvPicPr>
                        <p:cNvPr id="0" name="图片 378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72" y="3312"/>
                          <a:ext cx="1200" cy="3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4745" name="Text Box 6"/>
            <p:cNvSpPr txBox="1">
              <a:spLocks noChangeArrowheads="1"/>
            </p:cNvSpPr>
            <p:nvPr/>
          </p:nvSpPr>
          <p:spPr bwMode="auto">
            <a:xfrm>
              <a:off x="2808" y="3324"/>
              <a:ext cx="1080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latin typeface="楷体_GB2312" pitchFamily="49" charset="-122"/>
                  <a:ea typeface="楷体_GB2312" pitchFamily="49" charset="-122"/>
                </a:rPr>
                <a:t>（种）。</a:t>
              </a:r>
              <a:endParaRPr lang="zh-CN" altLang="en-US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5" grpId="0" autoUpdateAnimBg="0"/>
      <p:bldP spid="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ext Box 2"/>
          <p:cNvSpPr txBox="1">
            <a:spLocks noChangeArrowheads="1"/>
          </p:cNvSpPr>
          <p:nvPr/>
        </p:nvSpPr>
        <p:spPr bwMode="auto">
          <a:xfrm>
            <a:off x="671513" y="1325563"/>
            <a:ext cx="38290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</a:rPr>
              <a:t>教学要求：</a:t>
            </a:r>
            <a:endParaRPr lang="zh-CN" altLang="en-US" sz="3200">
              <a:solidFill>
                <a:srgbClr val="FF0066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27075" y="2447925"/>
            <a:ext cx="3159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1. </a:t>
            </a:r>
            <a:r>
              <a:rPr lang="zh-CN" altLang="en-US"/>
              <a:t>了解概率的定义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11200" y="3443288"/>
            <a:ext cx="3962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2.  </a:t>
            </a:r>
            <a:r>
              <a:rPr lang="zh-CN" altLang="en-US"/>
              <a:t>掌握概率的基本性质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11200" y="4433888"/>
            <a:ext cx="4289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3.  </a:t>
            </a:r>
            <a:r>
              <a:rPr lang="zh-CN" altLang="en-US"/>
              <a:t>应用性质进行概率计算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30208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08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08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08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85533" y="332423"/>
            <a:ext cx="70675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defRPr/>
            </a:pPr>
            <a:r>
              <a:rPr lang="en-US" altLang="zh-CN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1.2 </a:t>
            </a:r>
            <a:r>
              <a:rPr lang="zh-CN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随机事件的概率</a:t>
            </a:r>
            <a:endParaRPr lang="zh-CN" altLang="en-US" sz="5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utoUpdateAnimBg="0"/>
      <p:bldP spid="66565" grpId="0" autoUpdateAnimBg="0"/>
      <p:bldP spid="66566" grpId="0" autoUpdateAnimBg="0"/>
      <p:bldP spid="65539" grpId="0" bldLvl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7350"/>
            <a:ext cx="9232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9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00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7591" name="Object 7">
            <a:hlinkClick r:id="rId2" action="ppaction://hlinksldjump"/>
          </p:cNvPr>
          <p:cNvGraphicFramePr>
            <a:graphicFrameLocks noChangeAspect="1"/>
          </p:cNvGraphicFramePr>
          <p:nvPr/>
        </p:nvGraphicFramePr>
        <p:xfrm>
          <a:off x="1149350" y="1504950"/>
          <a:ext cx="313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3" imgW="75285600" imgH="9448800" progId="Equation.3">
                  <p:embed/>
                </p:oleObj>
              </mc:Choice>
              <mc:Fallback>
                <p:oleObj name="Equation" r:id="rId3" imgW="75285600" imgH="9448800" progId="Equation.3">
                  <p:embed/>
                  <p:pic>
                    <p:nvPicPr>
                      <p:cNvPr id="0" name="图片 389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1504950"/>
                        <a:ext cx="31369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8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1143000" y="2190750"/>
          <a:ext cx="3479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6" imgW="83515200" imgH="9448800" progId="Equation.3">
                  <p:embed/>
                </p:oleObj>
              </mc:Choice>
              <mc:Fallback>
                <p:oleObj name="Equation" r:id="rId6" imgW="83515200" imgH="9448800" progId="Equation.3">
                  <p:embed/>
                  <p:pic>
                    <p:nvPicPr>
                      <p:cNvPr id="0" name="图片 3891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2190750"/>
                        <a:ext cx="34798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9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1149350" y="2952750"/>
          <a:ext cx="313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9" imgW="75285600" imgH="9448800" progId="Equation.3">
                  <p:embed/>
                </p:oleObj>
              </mc:Choice>
              <mc:Fallback>
                <p:oleObj name="Equation" r:id="rId9" imgW="75285600" imgH="9448800" progId="Equation.3">
                  <p:embed/>
                  <p:pic>
                    <p:nvPicPr>
                      <p:cNvPr id="0" name="图片 3891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9350" y="2952750"/>
                        <a:ext cx="31369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0">
            <a:hlinkClick r:id="rId11" action="ppaction://hlinksldjump"/>
          </p:cNvPr>
          <p:cNvGraphicFramePr>
            <a:graphicFrameLocks noChangeAspect="1"/>
          </p:cNvGraphicFramePr>
          <p:nvPr/>
        </p:nvGraphicFramePr>
        <p:xfrm>
          <a:off x="1258888" y="3716338"/>
          <a:ext cx="308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12" imgW="74066400" imgH="9448800" progId="Equation.3">
                  <p:embed/>
                </p:oleObj>
              </mc:Choice>
              <mc:Fallback>
                <p:oleObj name="Equation" r:id="rId12" imgW="74066400" imgH="9448800" progId="Equation.3">
                  <p:embed/>
                  <p:pic>
                    <p:nvPicPr>
                      <p:cNvPr id="0" name="图片 3891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58888" y="3716338"/>
                        <a:ext cx="3086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Object 11">
            <a:hlinkClick r:id="rId14" action="ppaction://hlinksldjump"/>
          </p:cNvPr>
          <p:cNvGraphicFramePr>
            <a:graphicFrameLocks noChangeAspect="1"/>
          </p:cNvGraphicFramePr>
          <p:nvPr/>
        </p:nvGraphicFramePr>
        <p:xfrm>
          <a:off x="1187450" y="4365625"/>
          <a:ext cx="2089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公式" r:id="rId15" imgW="20421600" imgH="4876800" progId="Equation.3">
                  <p:embed/>
                </p:oleObj>
              </mc:Choice>
              <mc:Fallback>
                <p:oleObj name="公式" r:id="rId15" imgW="20421600" imgH="4876800" progId="Equation.3">
                  <p:embed/>
                  <p:pic>
                    <p:nvPicPr>
                      <p:cNvPr id="0" name="图片 3891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87450" y="4365625"/>
                        <a:ext cx="2089150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8150225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0" lang="zh-CN" altLang="en-US">
                <a:solidFill>
                  <a:srgbClr val="CC0000"/>
                </a:solidFill>
              </a:rPr>
              <a:t>有些随机事件发生的可能性大些，有些随机事件的</a:t>
            </a:r>
            <a:endParaRPr kumimoji="0" lang="zh-CN" altLang="en-US">
              <a:solidFill>
                <a:srgbClr val="CC0000"/>
              </a:solidFill>
            </a:endParaRPr>
          </a:p>
          <a:p>
            <a:r>
              <a:rPr kumimoji="0" lang="zh-CN" altLang="en-US">
                <a:solidFill>
                  <a:srgbClr val="CC0000"/>
                </a:solidFill>
              </a:rPr>
              <a:t>的可能性小些。在实际中常常希望知道某些事件在</a:t>
            </a:r>
            <a:endParaRPr kumimoji="0" lang="zh-CN" altLang="en-US">
              <a:solidFill>
                <a:srgbClr val="CC0000"/>
              </a:solidFill>
            </a:endParaRPr>
          </a:p>
          <a:p>
            <a:r>
              <a:rPr kumimoji="0" lang="zh-CN" altLang="en-US">
                <a:solidFill>
                  <a:srgbClr val="CC0000"/>
                </a:solidFill>
              </a:rPr>
              <a:t>一次试验中发生的可能性究竟有多大。</a:t>
            </a:r>
            <a:endParaRPr kumimoji="0" lang="zh-CN" altLang="en-US">
              <a:solidFill>
                <a:srgbClr val="CC0000"/>
              </a:solidFill>
            </a:endParaRPr>
          </a:p>
          <a:p>
            <a:endParaRPr kumimoji="0" lang="en-US" altLang="zh-CN" b="0">
              <a:solidFill>
                <a:srgbClr val="000000"/>
              </a:solidFill>
            </a:endParaRPr>
          </a:p>
        </p:txBody>
      </p:sp>
      <p:sp>
        <p:nvSpPr>
          <p:cNvPr id="304130" name="Text Box 3"/>
          <p:cNvSpPr txBox="1">
            <a:spLocks noChangeArrowheads="1"/>
          </p:cNvSpPr>
          <p:nvPr/>
        </p:nvSpPr>
        <p:spPr bwMode="auto">
          <a:xfrm>
            <a:off x="2916238" y="665163"/>
            <a:ext cx="230346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0" lang="zh-CN" altLang="en-US" sz="3200">
                <a:solidFill>
                  <a:srgbClr val="006600"/>
                </a:solidFill>
              </a:rPr>
              <a:t>引言</a:t>
            </a:r>
            <a:endParaRPr kumimoji="0" lang="zh-CN" altLang="en-US" sz="3200">
              <a:solidFill>
                <a:srgbClr val="006600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39750" y="3357563"/>
            <a:ext cx="80835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0" lang="zh-CN" altLang="en-US">
                <a:solidFill>
                  <a:srgbClr val="CC0000"/>
                </a:solidFill>
              </a:rPr>
              <a:t>概率</a:t>
            </a:r>
            <a:r>
              <a:rPr kumimoji="0" lang="zh-CN" altLang="en-US" b="0">
                <a:solidFill>
                  <a:srgbClr val="000000"/>
                </a:solidFill>
              </a:rPr>
              <a:t>是事件发生可能性的</a:t>
            </a:r>
            <a:r>
              <a:rPr kumimoji="0" lang="zh-CN" altLang="en-US">
                <a:solidFill>
                  <a:srgbClr val="CC0000"/>
                </a:solidFill>
              </a:rPr>
              <a:t>数量指标</a:t>
            </a:r>
            <a:r>
              <a:rPr kumimoji="0" lang="zh-CN" altLang="en-US" b="0">
                <a:solidFill>
                  <a:srgbClr val="000000"/>
                </a:solidFill>
              </a:rPr>
              <a:t>，</a:t>
            </a:r>
            <a:r>
              <a:rPr kumimoji="0" lang="zh-CN" altLang="en-US">
                <a:solidFill>
                  <a:srgbClr val="CC0000"/>
                </a:solidFill>
              </a:rPr>
              <a:t>定量</a:t>
            </a:r>
            <a:r>
              <a:rPr kumimoji="0" lang="zh-CN" altLang="en-US" b="0">
                <a:solidFill>
                  <a:srgbClr val="000000"/>
                </a:solidFill>
              </a:rPr>
              <a:t>地刻画</a:t>
            </a:r>
            <a:endParaRPr kumimoji="0" lang="zh-CN" altLang="en-US" b="0">
              <a:solidFill>
                <a:srgbClr val="000000"/>
              </a:solidFill>
            </a:endParaRPr>
          </a:p>
          <a:p>
            <a:r>
              <a:rPr kumimoji="0" lang="zh-CN" altLang="en-US" b="0">
                <a:solidFill>
                  <a:srgbClr val="000000"/>
                </a:solidFill>
              </a:rPr>
              <a:t>随机事件发生的大小。</a:t>
            </a:r>
            <a:endParaRPr kumimoji="0" lang="zh-CN" alt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Text Box 2"/>
          <p:cNvSpPr txBox="1">
            <a:spLocks noChangeArrowheads="1"/>
          </p:cNvSpPr>
          <p:nvPr/>
        </p:nvSpPr>
        <p:spPr bwMode="auto">
          <a:xfrm>
            <a:off x="304800" y="273050"/>
            <a:ext cx="52038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一、概率的统计定义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904875"/>
            <a:ext cx="2414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60093"/>
                </a:solidFill>
              </a:rPr>
              <a:t>1. </a:t>
            </a:r>
            <a:r>
              <a:rPr lang="zh-CN" altLang="en-US">
                <a:solidFill>
                  <a:srgbClr val="D60093"/>
                </a:solidFill>
              </a:rPr>
              <a:t>事件的频率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20675" y="1600200"/>
            <a:ext cx="1017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定义</a:t>
            </a:r>
            <a:r>
              <a:rPr lang="en-US" altLang="zh-CN">
                <a:solidFill>
                  <a:srgbClr val="FF0000"/>
                </a:solidFill>
              </a:rPr>
              <a:t>: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1349375" y="1676400"/>
          <a:ext cx="7277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Equation" r:id="rId1" imgW="174650400" imgH="46329600" progId="Equation.3">
                  <p:embed/>
                </p:oleObj>
              </mc:Choice>
              <mc:Fallback>
                <p:oleObj name="Equation" r:id="rId1" imgW="174650400" imgH="46329600" progId="Equation.3">
                  <p:embed/>
                  <p:pic>
                    <p:nvPicPr>
                      <p:cNvPr id="0" name="图片 399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9375" y="1676400"/>
                        <a:ext cx="7277100" cy="1930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4800" y="3505200"/>
            <a:ext cx="1017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性质</a:t>
            </a:r>
            <a:r>
              <a:rPr lang="en-US" altLang="zh-CN">
                <a:solidFill>
                  <a:srgbClr val="FF0000"/>
                </a:solidFill>
              </a:rPr>
              <a:t>: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228600" y="4140200"/>
          <a:ext cx="261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3" imgW="62788800" imgH="10363200" progId="Equation.3">
                  <p:embed/>
                </p:oleObj>
              </mc:Choice>
              <mc:Fallback>
                <p:oleObj name="Equation" r:id="rId3" imgW="62788800" imgH="10363200" progId="Equation.3">
                  <p:embed/>
                  <p:pic>
                    <p:nvPicPr>
                      <p:cNvPr id="0" name="图片 399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140200"/>
                        <a:ext cx="26162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228600" y="4749800"/>
          <a:ext cx="209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5" imgW="50292000" imgH="10363200" progId="Equation.3">
                  <p:embed/>
                </p:oleObj>
              </mc:Choice>
              <mc:Fallback>
                <p:oleObj name="Equation" r:id="rId5" imgW="50292000" imgH="10363200" progId="Equation.3">
                  <p:embed/>
                  <p:pic>
                    <p:nvPicPr>
                      <p:cNvPr id="0" name="图片 3993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749800"/>
                        <a:ext cx="20955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228600" y="5410200"/>
          <a:ext cx="8750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7" imgW="210007200" imgH="23774400" progId="Equation.3">
                  <p:embed/>
                </p:oleObj>
              </mc:Choice>
              <mc:Fallback>
                <p:oleObj name="Equation" r:id="rId7" imgW="210007200" imgH="23774400" progId="Equation.3">
                  <p:embed/>
                  <p:pic>
                    <p:nvPicPr>
                      <p:cNvPr id="0" name="图片 3993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5410200"/>
                        <a:ext cx="875030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9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 build="p"/>
      <p:bldP spid="69636" grpId="0" autoUpdateAnimBg="0" build="p"/>
      <p:bldP spid="69638" grpId="0" autoUpdateAnimBg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Text Box 44"/>
          <p:cNvSpPr txBox="1">
            <a:spLocks noChangeArrowheads="1"/>
          </p:cNvSpPr>
          <p:nvPr/>
        </p:nvSpPr>
        <p:spPr bwMode="auto">
          <a:xfrm>
            <a:off x="3851275" y="1268413"/>
            <a:ext cx="795338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zh-CN" altLang="en-US" sz="2400">
                <a:solidFill>
                  <a:srgbClr val="996600"/>
                </a:solidFill>
                <a:latin typeface="宋体" panose="02010600030101010101" pitchFamily="2" charset="-122"/>
              </a:rPr>
              <a:t>表 </a:t>
            </a:r>
            <a:r>
              <a:rPr kumimoji="0" lang="en-US" altLang="zh-CN" sz="2400">
                <a:solidFill>
                  <a:srgbClr val="996600"/>
                </a:solidFill>
                <a:latin typeface="宋体" panose="02010600030101010101" pitchFamily="2" charset="-122"/>
              </a:rPr>
              <a:t>1</a:t>
            </a:r>
            <a:endParaRPr kumimoji="0" lang="en-US" altLang="zh-CN" sz="2400">
              <a:solidFill>
                <a:srgbClr val="9966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42419" name="Group 83"/>
          <p:cNvGraphicFramePr>
            <a:graphicFrameLocks noGrp="1"/>
          </p:cNvGraphicFramePr>
          <p:nvPr/>
        </p:nvGraphicFramePr>
        <p:xfrm>
          <a:off x="395288" y="1989138"/>
          <a:ext cx="8305800" cy="4248151"/>
        </p:xfrm>
        <a:graphic>
          <a:graphicData uri="http://schemas.openxmlformats.org/drawingml/2006/table">
            <a:tbl>
              <a:tblPr/>
              <a:tblGrid>
                <a:gridCol w="1830387"/>
                <a:gridCol w="1827213"/>
                <a:gridCol w="2571750"/>
                <a:gridCol w="2076450"/>
              </a:tblGrid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实验者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抛掷次数</a:t>
                      </a: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正面出现次数</a:t>
                      </a: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正面出现频率</a:t>
                      </a: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m/n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德摩尔根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2048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1061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0.518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蒲丰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4040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2048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0.5069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弗勒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10000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4979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0.4979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皮尔逊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24000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12012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0.5005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维尼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30000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14994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0.4998</a:t>
                      </a: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39738" y="849313"/>
            <a:ext cx="8399462" cy="4789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从大量的试验记录中可以看到，在多次重复试验中，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同一事件发生的频率并不完全相同，但却在一个固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定的数值附近摆动，而呈现出一定的稳定性，而且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随着重复试验次数的增加，这种现象愈加显著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</a:rPr>
              <a:t>频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率的这种稳定性，揭示出一个随机事件发生的可能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性有一定大小可言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</a:rPr>
              <a:t>频率稳定在较大的数值附近，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表明相应的事件发生的可能性较大，频率稳定在较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小的数值附近，表明相应的事件发生的可能性较小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而</a:t>
            </a:r>
            <a:r>
              <a:rPr lang="zh-CN" altLang="en-US">
                <a:solidFill>
                  <a:srgbClr val="CC0000"/>
                </a:solidFill>
                <a:latin typeface="宋体" panose="02010600030101010101" pitchFamily="2" charset="-122"/>
              </a:rPr>
              <a:t>频率所接近的这个固定数值</a:t>
            </a:r>
            <a:r>
              <a:rPr lang="zh-CN" altLang="en-US">
                <a:latin typeface="宋体" panose="02010600030101010101" pitchFamily="2" charset="-122"/>
              </a:rPr>
              <a:t>，就可作为相应事件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发生的可能性大小的一个</a:t>
            </a:r>
            <a:r>
              <a:rPr lang="zh-CN" altLang="en-US">
                <a:solidFill>
                  <a:srgbClr val="CC0000"/>
                </a:solidFill>
                <a:latin typeface="宋体" panose="02010600030101010101" pitchFamily="2" charset="-122"/>
              </a:rPr>
              <a:t>客观量</a:t>
            </a:r>
            <a:r>
              <a:rPr lang="zh-CN" altLang="en-US">
                <a:latin typeface="宋体" panose="02010600030101010101" pitchFamily="2" charset="-122"/>
              </a:rPr>
              <a:t>的度量，即</a:t>
            </a:r>
            <a:r>
              <a:rPr lang="zh-CN" altLang="en-US">
                <a:solidFill>
                  <a:srgbClr val="CC0000"/>
                </a:solidFill>
                <a:latin typeface="宋体" panose="02010600030101010101" pitchFamily="2" charset="-122"/>
              </a:rPr>
              <a:t>统计概</a:t>
            </a:r>
            <a:endParaRPr lang="zh-CN" altLang="en-US">
              <a:solidFill>
                <a:srgbClr val="CC0000"/>
              </a:solidFill>
              <a:latin typeface="宋体" panose="02010600030101010101" pitchFamily="2" charset="-122"/>
            </a:endParaRPr>
          </a:p>
          <a:p>
            <a:r>
              <a:rPr lang="zh-CN" altLang="en-US">
                <a:solidFill>
                  <a:srgbClr val="CC0000"/>
                </a:solidFill>
                <a:latin typeface="宋体" panose="02010600030101010101" pitchFamily="2" charset="-122"/>
              </a:rPr>
              <a:t>率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07202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03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0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05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1289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60093"/>
                </a:solidFill>
              </a:rPr>
              <a:t>2. </a:t>
            </a:r>
            <a:r>
              <a:rPr lang="zh-CN" altLang="en-US">
                <a:solidFill>
                  <a:srgbClr val="D60093"/>
                </a:solidFill>
              </a:rPr>
              <a:t>概率的统计定义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395288" y="1196975"/>
          <a:ext cx="85693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公式" r:id="rId1" imgW="83210400" imgH="16764000" progId="Equation.3">
                  <p:embed/>
                </p:oleObj>
              </mc:Choice>
              <mc:Fallback>
                <p:oleObj name="公式" r:id="rId1" imgW="83210400" imgH="16764000" progId="Equation.3">
                  <p:embed/>
                  <p:pic>
                    <p:nvPicPr>
                      <p:cNvPr id="0" name="图片 409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1196975"/>
                        <a:ext cx="8569325" cy="172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8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2"/>
          <p:cNvSpPr txBox="1">
            <a:spLocks noChangeArrowheads="1"/>
          </p:cNvSpPr>
          <p:nvPr/>
        </p:nvSpPr>
        <p:spPr bwMode="auto">
          <a:xfrm>
            <a:off x="171450" y="177800"/>
            <a:ext cx="8462963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ex</a:t>
            </a:r>
            <a:r>
              <a:rPr lang="en-US" altLang="zh-CN"/>
              <a:t>1.</a:t>
            </a:r>
            <a:r>
              <a:rPr lang="zh-CN" altLang="en-US"/>
              <a:t>从某鱼池中取</a:t>
            </a:r>
            <a:r>
              <a:rPr lang="en-US" altLang="zh-CN"/>
              <a:t>100</a:t>
            </a:r>
            <a:r>
              <a:rPr lang="zh-CN" altLang="en-US"/>
              <a:t>条鱼，做上记号后再放入该鱼池</a:t>
            </a:r>
            <a:endParaRPr lang="zh-CN" altLang="en-US"/>
          </a:p>
          <a:p>
            <a:r>
              <a:rPr lang="zh-CN" altLang="en-US"/>
              <a:t>       中，现从该池中任意捉来</a:t>
            </a:r>
            <a:r>
              <a:rPr lang="en-US" altLang="zh-CN"/>
              <a:t>40</a:t>
            </a:r>
            <a:r>
              <a:rPr lang="zh-CN" altLang="en-US"/>
              <a:t>条鱼，发现其中两条</a:t>
            </a:r>
            <a:endParaRPr lang="zh-CN" altLang="en-US"/>
          </a:p>
          <a:p>
            <a:r>
              <a:rPr lang="zh-CN" altLang="en-US"/>
              <a:t>       有记号，问池内大约有多少条鱼？</a:t>
            </a:r>
            <a:endParaRPr lang="zh-CN" altLang="en-US" b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28600" y="1646238"/>
            <a:ext cx="1539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676400" y="1435100"/>
            <a:ext cx="6811963" cy="154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/>
              <a:t>设池内有</a:t>
            </a:r>
            <a:r>
              <a:rPr lang="en-US" altLang="zh-CN" i="1"/>
              <a:t>n</a:t>
            </a:r>
            <a:r>
              <a:rPr lang="zh-CN" altLang="en-US"/>
              <a:t>条鱼，则从池中捉到一条有记号</a:t>
            </a:r>
            <a:endParaRPr lang="zh-CN" altLang="en-US"/>
          </a:p>
          <a:p>
            <a:pPr>
              <a:lnSpc>
                <a:spcPct val="170000"/>
              </a:lnSpc>
            </a:pPr>
            <a:r>
              <a:rPr lang="zh-CN" altLang="en-US"/>
              <a:t>鱼的概率为</a:t>
            </a:r>
            <a:endParaRPr lang="zh-CN" altLang="en-US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3708400" y="23495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1" imgW="16459200" imgH="20116800" progId="Equation.3">
                  <p:embed/>
                </p:oleObj>
              </mc:Choice>
              <mc:Fallback>
                <p:oleObj name="Equation" r:id="rId1" imgW="16459200" imgH="20116800" progId="Equation.3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08400" y="2349500"/>
                        <a:ext cx="6858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692275" y="3357563"/>
            <a:ext cx="48275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它近似于抓到有记号鱼的频率</a:t>
            </a:r>
            <a:endParaRPr lang="zh-CN" altLang="en-US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6516688" y="3213100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3" imgW="12801600" imgH="20116800" progId="Equation.3">
                  <p:embed/>
                </p:oleObj>
              </mc:Choice>
              <mc:Fallback>
                <p:oleObj name="Equation" r:id="rId3" imgW="12801600" imgH="20116800" progId="Equation.3">
                  <p:embed/>
                  <p:pic>
                    <p:nvPicPr>
                      <p:cNvPr id="0" name="图片 419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688" y="3213100"/>
                        <a:ext cx="5334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1905000" y="4495800"/>
          <a:ext cx="189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5" imgW="45415200" imgH="20116800" progId="Equation.3">
                  <p:embed/>
                </p:oleObj>
              </mc:Choice>
              <mc:Fallback>
                <p:oleObj name="Equation" r:id="rId5" imgW="45415200" imgH="20116800" progId="Equation.3">
                  <p:embed/>
                  <p:pic>
                    <p:nvPicPr>
                      <p:cNvPr id="0" name="图片 419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495800"/>
                        <a:ext cx="18923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1905000" y="5715000"/>
          <a:ext cx="248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7" imgW="59740800" imgH="10668000" progId="Equation.3">
                  <p:embed/>
                </p:oleObj>
              </mc:Choice>
              <mc:Fallback>
                <p:oleObj name="Equation" r:id="rId7" imgW="59740800" imgH="10668000" progId="Equation.3">
                  <p:embed/>
                  <p:pic>
                    <p:nvPicPr>
                      <p:cNvPr id="0" name="图片 4198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5715000"/>
                        <a:ext cx="24892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9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2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21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 build="p"/>
      <p:bldP spid="72708" grpId="0" autoUpdateAnimBg="0"/>
      <p:bldP spid="72710" grpId="0" autoUpdateAnimBg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12763" y="395288"/>
            <a:ext cx="63452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以上这些实验都具有一些共同的特征：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7525" y="1233488"/>
            <a:ext cx="58086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</a:t>
            </a:r>
            <a:r>
              <a:rPr lang="zh-CN" altLang="en-US">
                <a:latin typeface="宋体" panose="02010600030101010101" pitchFamily="2" charset="-122"/>
              </a:rPr>
              <a:t>试验可以在相同条件下重复进行</a:t>
            </a:r>
            <a:r>
              <a:rPr lang="zh-CN" altLang="en-US"/>
              <a:t> 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1971675"/>
            <a:ext cx="738663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</a:t>
            </a:r>
            <a:r>
              <a:rPr lang="zh-CN" altLang="en-US">
                <a:latin typeface="宋体" panose="02010600030101010101" pitchFamily="2" charset="-122"/>
              </a:rPr>
              <a:t>试验的所有可能结果不止一个，且在试验前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能知所有可能结果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7525" y="3221038"/>
            <a:ext cx="738663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</a:t>
            </a:r>
            <a:r>
              <a:rPr lang="zh-CN" altLang="en-US">
                <a:latin typeface="宋体" panose="02010600030101010101" pitchFamily="2" charset="-122"/>
              </a:rPr>
              <a:t>每次试验总是出现这些可能结果中的一个且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只出现一个，但在一次试验之前，却不能确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定会出现哪一个结果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7525" y="4845050"/>
            <a:ext cx="76850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具有上述三个特征的实验称为</a:t>
            </a:r>
            <a:r>
              <a:rPr lang="zh-CN" altLang="en-US">
                <a:solidFill>
                  <a:srgbClr val="CC0000"/>
                </a:solidFill>
                <a:latin typeface="宋体" panose="02010600030101010101" pitchFamily="2" charset="-122"/>
              </a:rPr>
              <a:t>随机试验</a:t>
            </a:r>
            <a:r>
              <a:rPr lang="zh-CN" altLang="en-US">
                <a:latin typeface="宋体" panose="02010600030101010101" pitchFamily="2" charset="-122"/>
              </a:rPr>
              <a:t>，简称为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试验，记为</a:t>
            </a:r>
            <a:r>
              <a:rPr lang="en-US" altLang="zh-CN" i="1"/>
              <a:t>E</a:t>
            </a:r>
            <a:r>
              <a:rPr lang="en-US" altLang="zh-CN"/>
              <a:t> .</a:t>
            </a:r>
            <a:r>
              <a:rPr lang="zh-CN" altLang="en-US">
                <a:solidFill>
                  <a:srgbClr val="CC0000"/>
                </a:solidFill>
              </a:rPr>
              <a:t>试验目的决定试验结果。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9968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68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68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68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6" grpId="0" autoUpdateAnimBg="0"/>
      <p:bldP spid="13317" grpId="0" autoUpdateAnimBg="0"/>
      <p:bldP spid="1331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2"/>
          <p:cNvSpPr txBox="1">
            <a:spLocks noChangeArrowheads="1"/>
          </p:cNvSpPr>
          <p:nvPr/>
        </p:nvSpPr>
        <p:spPr bwMode="auto">
          <a:xfrm>
            <a:off x="365125" y="273050"/>
            <a:ext cx="3756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二、概率的公理化定义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04800" y="904875"/>
            <a:ext cx="1343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60093"/>
                </a:solidFill>
              </a:rPr>
              <a:t>1. </a:t>
            </a:r>
            <a:r>
              <a:rPr lang="zh-CN" altLang="en-US">
                <a:solidFill>
                  <a:srgbClr val="D60093"/>
                </a:solidFill>
              </a:rPr>
              <a:t>定义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660400" y="1600200"/>
          <a:ext cx="772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Equation" r:id="rId1" imgW="185318400" imgH="23774400" progId="Equation.3">
                  <p:embed/>
                </p:oleObj>
              </mc:Choice>
              <mc:Fallback>
                <p:oleObj name="Equation" r:id="rId1" imgW="185318400" imgH="23774400" progId="Equation.3">
                  <p:embed/>
                  <p:pic>
                    <p:nvPicPr>
                      <p:cNvPr id="0" name="图片 430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0400" y="1600200"/>
                        <a:ext cx="772160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774700" y="2819400"/>
          <a:ext cx="593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3" imgW="142341600" imgH="10363200" progId="Equation.3">
                  <p:embed/>
                </p:oleObj>
              </mc:Choice>
              <mc:Fallback>
                <p:oleObj name="Equation" r:id="rId3" imgW="142341600" imgH="10363200" progId="Equation.3">
                  <p:embed/>
                  <p:pic>
                    <p:nvPicPr>
                      <p:cNvPr id="0" name="图片 430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0" y="2819400"/>
                        <a:ext cx="59309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762000" y="3429000"/>
          <a:ext cx="328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5" imgW="78943200" imgH="10363200" progId="Equation.3">
                  <p:embed/>
                </p:oleObj>
              </mc:Choice>
              <mc:Fallback>
                <p:oleObj name="Equation" r:id="rId5" imgW="78943200" imgH="10363200" progId="Equation.3">
                  <p:embed/>
                  <p:pic>
                    <p:nvPicPr>
                      <p:cNvPr id="0" name="图片 430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429000"/>
                        <a:ext cx="3289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774700" y="4114800"/>
          <a:ext cx="80645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7" imgW="193548000" imgH="36576000" progId="Equation.3">
                  <p:embed/>
                </p:oleObj>
              </mc:Choice>
              <mc:Fallback>
                <p:oleObj name="Equation" r:id="rId7" imgW="193548000" imgH="36576000" progId="Equation.3">
                  <p:embed/>
                  <p:pic>
                    <p:nvPicPr>
                      <p:cNvPr id="0" name="图片 430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700" y="4114800"/>
                        <a:ext cx="8064500" cy="152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825500" y="5867400"/>
          <a:ext cx="397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9" imgW="95402400" imgH="10363200" progId="Equation.3">
                  <p:embed/>
                </p:oleObj>
              </mc:Choice>
              <mc:Fallback>
                <p:oleObj name="Equation" r:id="rId9" imgW="95402400" imgH="10363200" progId="Equation.3">
                  <p:embed/>
                  <p:pic>
                    <p:nvPicPr>
                      <p:cNvPr id="0" name="图片 4301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5500" y="5867400"/>
                        <a:ext cx="39751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4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4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42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0" name="Text Box 2"/>
          <p:cNvSpPr txBox="1">
            <a:spLocks noChangeArrowheads="1"/>
          </p:cNvSpPr>
          <p:nvPr/>
        </p:nvSpPr>
        <p:spPr bwMode="auto">
          <a:xfrm>
            <a:off x="304800" y="274638"/>
            <a:ext cx="1343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60093"/>
                </a:solidFill>
              </a:rPr>
              <a:t>2. </a:t>
            </a:r>
            <a:r>
              <a:rPr lang="zh-CN" altLang="en-US">
                <a:solidFill>
                  <a:srgbClr val="D60093"/>
                </a:solidFill>
              </a:rPr>
              <a:t>性质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39713" y="936625"/>
            <a:ext cx="12842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性质</a:t>
            </a:r>
            <a:r>
              <a:rPr lang="en-US" altLang="zh-CN">
                <a:solidFill>
                  <a:srgbClr val="FF0000"/>
                </a:solidFill>
              </a:rPr>
              <a:t>1: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1668463" y="1022350"/>
          <a:ext cx="33607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tion" r:id="rId1" imgW="80772000" imgH="10363200" progId="Equation.3">
                  <p:embed/>
                </p:oleObj>
              </mc:Choice>
              <mc:Fallback>
                <p:oleObj name="Equation" r:id="rId1" imgW="80772000" imgH="10363200" progId="Equation.3">
                  <p:embed/>
                  <p:pic>
                    <p:nvPicPr>
                      <p:cNvPr id="0" name="图片 440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68463" y="1022350"/>
                        <a:ext cx="3360737" cy="425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" y="1646238"/>
            <a:ext cx="11223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Proof.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1725613" y="1731963"/>
          <a:ext cx="51895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3" imgW="124663200" imgH="10363200" progId="Equation.3">
                  <p:embed/>
                </p:oleObj>
              </mc:Choice>
              <mc:Fallback>
                <p:oleObj name="Equation" r:id="rId3" imgW="124663200" imgH="10363200" progId="Equation.3">
                  <p:embed/>
                  <p:pic>
                    <p:nvPicPr>
                      <p:cNvPr id="0" name="图片 440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5613" y="1731963"/>
                        <a:ext cx="5189537" cy="427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584325" y="2408238"/>
            <a:ext cx="42021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由</a:t>
            </a:r>
            <a:r>
              <a:rPr lang="zh-CN" altLang="en-US"/>
              <a:t>概率的定义</a:t>
            </a:r>
            <a:r>
              <a:rPr lang="zh-CN" altLang="en-US">
                <a:latin typeface="宋体" panose="02010600030101010101" pitchFamily="2" charset="-122"/>
              </a:rPr>
              <a:t>及可加性得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1722438" y="3221038"/>
          <a:ext cx="13065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5" imgW="31394400" imgH="9448800" progId="Equation.3">
                  <p:embed/>
                </p:oleObj>
              </mc:Choice>
              <mc:Fallback>
                <p:oleObj name="Equation" r:id="rId5" imgW="31394400" imgH="9448800" progId="Equation.3">
                  <p:embed/>
                  <p:pic>
                    <p:nvPicPr>
                      <p:cNvPr id="0" name="图片 440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438" y="3221038"/>
                        <a:ext cx="1306512" cy="388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9"/>
          <p:cNvGraphicFramePr>
            <a:graphicFrameLocks noChangeAspect="1"/>
          </p:cNvGraphicFramePr>
          <p:nvPr/>
        </p:nvGraphicFramePr>
        <p:xfrm>
          <a:off x="3062288" y="3200400"/>
          <a:ext cx="17383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7" imgW="41757600" imgH="10058400" progId="Equation.3">
                  <p:embed/>
                </p:oleObj>
              </mc:Choice>
              <mc:Fallback>
                <p:oleObj name="Equation" r:id="rId7" imgW="41757600" imgH="10058400" progId="Equation.3">
                  <p:embed/>
                  <p:pic>
                    <p:nvPicPr>
                      <p:cNvPr id="0" name="图片 440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2288" y="3200400"/>
                        <a:ext cx="1738312" cy="412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4854575" y="3200400"/>
          <a:ext cx="22320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9" imgW="53644800" imgH="10058400" progId="Equation.3">
                  <p:embed/>
                </p:oleObj>
              </mc:Choice>
              <mc:Fallback>
                <p:oleObj name="Equation" r:id="rId9" imgW="53644800" imgH="10058400" progId="Equation.3">
                  <p:embed/>
                  <p:pic>
                    <p:nvPicPr>
                      <p:cNvPr id="0" name="图片 4403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4575" y="3200400"/>
                        <a:ext cx="2232025" cy="412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1676400" y="3883025"/>
          <a:ext cx="27543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11" imgW="66141600" imgH="10058400" progId="Equation.3">
                  <p:embed/>
                </p:oleObj>
              </mc:Choice>
              <mc:Fallback>
                <p:oleObj name="Equation" r:id="rId11" imgW="66141600" imgH="10058400" progId="Equation.3">
                  <p:embed/>
                  <p:pic>
                    <p:nvPicPr>
                      <p:cNvPr id="0" name="图片 4403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6400" y="3883025"/>
                        <a:ext cx="2754313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39713" y="4618038"/>
            <a:ext cx="12842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性质</a:t>
            </a:r>
            <a:r>
              <a:rPr lang="en-US" altLang="zh-CN">
                <a:solidFill>
                  <a:srgbClr val="FF0000"/>
                </a:solidFill>
              </a:rPr>
              <a:t>2: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1600200" y="4743450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13" imgW="32918400" imgH="9448800" progId="Equation.3">
                  <p:embed/>
                </p:oleObj>
              </mc:Choice>
              <mc:Fallback>
                <p:oleObj name="Equation" r:id="rId13" imgW="32918400" imgH="9448800" progId="Equation.3">
                  <p:embed/>
                  <p:pic>
                    <p:nvPicPr>
                      <p:cNvPr id="0" name="图片 4403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00200" y="4743450"/>
                        <a:ext cx="13716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04800" y="5303838"/>
            <a:ext cx="11223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Proof.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74767" name="Object 15"/>
          <p:cNvGraphicFramePr>
            <a:graphicFrameLocks noChangeAspect="1"/>
          </p:cNvGraphicFramePr>
          <p:nvPr/>
        </p:nvGraphicFramePr>
        <p:xfrm>
          <a:off x="1574800" y="5397500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15" imgW="55473600" imgH="10972800" progId="Equation.3">
                  <p:embed/>
                </p:oleObj>
              </mc:Choice>
              <mc:Fallback>
                <p:oleObj name="Equation" r:id="rId15" imgW="55473600" imgH="10972800" progId="Equation.3">
                  <p:embed/>
                  <p:pic>
                    <p:nvPicPr>
                      <p:cNvPr id="0" name="图片 4403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74800" y="5397500"/>
                        <a:ext cx="23114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6"/>
          <p:cNvGraphicFramePr>
            <a:graphicFrameLocks noChangeAspect="1"/>
          </p:cNvGraphicFramePr>
          <p:nvPr/>
        </p:nvGraphicFramePr>
        <p:xfrm>
          <a:off x="3886200" y="5473700"/>
          <a:ext cx="156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17" imgW="37490400" imgH="9448800" progId="Equation.3">
                  <p:embed/>
                </p:oleObj>
              </mc:Choice>
              <mc:Fallback>
                <p:oleObj name="Equation" r:id="rId17" imgW="37490400" imgH="9448800" progId="Equation.3">
                  <p:embed/>
                  <p:pic>
                    <p:nvPicPr>
                      <p:cNvPr id="0" name="图片 4404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86200" y="5473700"/>
                        <a:ext cx="1562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5511800" y="5505450"/>
          <a:ext cx="1574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19" imgW="37795200" imgH="7620000" progId="Equation.3">
                  <p:embed/>
                </p:oleObj>
              </mc:Choice>
              <mc:Fallback>
                <p:oleObj name="Equation" r:id="rId19" imgW="37795200" imgH="7620000" progId="Equation.3">
                  <p:embed/>
                  <p:pic>
                    <p:nvPicPr>
                      <p:cNvPr id="0" name="图片 4404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11800" y="5505450"/>
                        <a:ext cx="15748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6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77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7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79" name="AutoShape 2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 build="p"/>
      <p:bldP spid="74757" grpId="0" autoUpdateAnimBg="0" build="p"/>
      <p:bldP spid="74759" grpId="0" autoUpdateAnimBg="0" build="p"/>
      <p:bldP spid="74764" grpId="0" autoUpdateAnimBg="0" build="p"/>
      <p:bldP spid="74766" grpId="0" autoUpdateAnimBg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5" name="Text Box 2"/>
          <p:cNvSpPr txBox="1">
            <a:spLocks noChangeArrowheads="1"/>
          </p:cNvSpPr>
          <p:nvPr/>
        </p:nvSpPr>
        <p:spPr bwMode="auto">
          <a:xfrm>
            <a:off x="239713" y="381000"/>
            <a:ext cx="12842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性质</a:t>
            </a:r>
            <a:r>
              <a:rPr lang="en-US" altLang="zh-CN">
                <a:solidFill>
                  <a:srgbClr val="FF0000"/>
                </a:solidFill>
              </a:rPr>
              <a:t>3: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541463" y="492125"/>
          <a:ext cx="54689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Equation" r:id="rId1" imgW="131368800" imgH="10363200" progId="Equation.3">
                  <p:embed/>
                </p:oleObj>
              </mc:Choice>
              <mc:Fallback>
                <p:oleObj name="Equation" r:id="rId1" imgW="131368800" imgH="10363200" progId="Equation.3">
                  <p:embed/>
                  <p:pic>
                    <p:nvPicPr>
                      <p:cNvPr id="0" name="图片 450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1463" y="492125"/>
                        <a:ext cx="5468937" cy="427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04800" y="1050925"/>
            <a:ext cx="12112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Proof.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663700" y="1081088"/>
            <a:ext cx="1612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如图所示</a:t>
            </a:r>
            <a:endParaRPr lang="zh-CN" alt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019800" y="1447800"/>
            <a:ext cx="2362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6477000" y="1600200"/>
            <a:ext cx="1447800" cy="9906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6515100" y="1905000"/>
          <a:ext cx="266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3" imgW="6400800" imgH="6400800" progId="Equation.3">
                  <p:embed/>
                </p:oleObj>
              </mc:Choice>
              <mc:Fallback>
                <p:oleObj name="Equation" r:id="rId3" imgW="6400800" imgH="6400800" progId="Equation.3">
                  <p:embed/>
                  <p:pic>
                    <p:nvPicPr>
                      <p:cNvPr id="0" name="图片 450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5100" y="1905000"/>
                        <a:ext cx="266700" cy="263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7086600" y="1752600"/>
            <a:ext cx="685800" cy="6858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7367588" y="1981200"/>
          <a:ext cx="2524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5" imgW="6096000" imgH="6096000" progId="Equation.3">
                  <p:embed/>
                </p:oleObj>
              </mc:Choice>
              <mc:Fallback>
                <p:oleObj name="Equation" r:id="rId5" imgW="6096000" imgH="6096000" progId="Equation.3">
                  <p:embed/>
                  <p:pic>
                    <p:nvPicPr>
                      <p:cNvPr id="0" name="图片 450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7588" y="1981200"/>
                        <a:ext cx="252412" cy="250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1525588" y="1844675"/>
          <a:ext cx="13700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7" imgW="32918400" imgH="8839200" progId="Equation.3">
                  <p:embed/>
                </p:oleObj>
              </mc:Choice>
              <mc:Fallback>
                <p:oleObj name="Equation" r:id="rId7" imgW="32918400" imgH="8839200" progId="Equation.3">
                  <p:embed/>
                  <p:pic>
                    <p:nvPicPr>
                      <p:cNvPr id="0" name="图片 4505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844675"/>
                        <a:ext cx="1370012" cy="365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3138488" y="1822450"/>
          <a:ext cx="23479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9" imgW="56388000" imgH="9448800" progId="Equation.3">
                  <p:embed/>
                </p:oleObj>
              </mc:Choice>
              <mc:Fallback>
                <p:oleObj name="Equation" r:id="rId9" imgW="56388000" imgH="9448800" progId="Equation.3">
                  <p:embed/>
                  <p:pic>
                    <p:nvPicPr>
                      <p:cNvPr id="0" name="图片 4506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8488" y="1822450"/>
                        <a:ext cx="2347912" cy="387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/>
        </p:nvGraphicFramePr>
        <p:xfrm>
          <a:off x="1501775" y="2405063"/>
          <a:ext cx="27654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11" imgW="66446400" imgH="10058400" progId="Equation.3">
                  <p:embed/>
                </p:oleObj>
              </mc:Choice>
              <mc:Fallback>
                <p:oleObj name="Equation" r:id="rId11" imgW="66446400" imgH="10058400" progId="Equation.3">
                  <p:embed/>
                  <p:pic>
                    <p:nvPicPr>
                      <p:cNvPr id="0" name="图片 4506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1775" y="2405063"/>
                        <a:ext cx="2765425" cy="414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4"/>
          <p:cNvGraphicFramePr>
            <a:graphicFrameLocks noChangeAspect="1"/>
          </p:cNvGraphicFramePr>
          <p:nvPr/>
        </p:nvGraphicFramePr>
        <p:xfrm>
          <a:off x="1454150" y="3040063"/>
          <a:ext cx="40322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13" imgW="96926400" imgH="9448800" progId="Equation.3">
                  <p:embed/>
                </p:oleObj>
              </mc:Choice>
              <mc:Fallback>
                <p:oleObj name="Equation" r:id="rId13" imgW="96926400" imgH="9448800" progId="Equation.3">
                  <p:embed/>
                  <p:pic>
                    <p:nvPicPr>
                      <p:cNvPr id="0" name="图片 4506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4150" y="3040063"/>
                        <a:ext cx="4032250" cy="388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5"/>
          <p:cNvGraphicFramePr>
            <a:graphicFrameLocks noChangeAspect="1"/>
          </p:cNvGraphicFramePr>
          <p:nvPr/>
        </p:nvGraphicFramePr>
        <p:xfrm>
          <a:off x="1441450" y="3700463"/>
          <a:ext cx="40449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15" imgW="97231200" imgH="10058400" progId="Equation.3">
                  <p:embed/>
                </p:oleObj>
              </mc:Choice>
              <mc:Fallback>
                <p:oleObj name="Equation" r:id="rId15" imgW="97231200" imgH="10058400" progId="Equation.3">
                  <p:embed/>
                  <p:pic>
                    <p:nvPicPr>
                      <p:cNvPr id="0" name="图片 4506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41450" y="3700463"/>
                        <a:ext cx="4044950" cy="414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81000" y="4510088"/>
            <a:ext cx="898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注意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1411288" y="4648200"/>
          <a:ext cx="23225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17" imgW="55778400" imgH="9448800" progId="Equation.3">
                  <p:embed/>
                </p:oleObj>
              </mc:Choice>
              <mc:Fallback>
                <p:oleObj name="Equation" r:id="rId17" imgW="55778400" imgH="9448800" progId="Equation.3">
                  <p:embed/>
                  <p:pic>
                    <p:nvPicPr>
                      <p:cNvPr id="0" name="图片 4506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11288" y="4648200"/>
                        <a:ext cx="2322512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8"/>
          <p:cNvGraphicFramePr>
            <a:graphicFrameLocks noChangeAspect="1"/>
          </p:cNvGraphicFramePr>
          <p:nvPr/>
        </p:nvGraphicFramePr>
        <p:xfrm>
          <a:off x="1371600" y="5272088"/>
          <a:ext cx="3738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19" imgW="89916000" imgH="10363200" progId="Equation.3">
                  <p:embed/>
                </p:oleObj>
              </mc:Choice>
              <mc:Fallback>
                <p:oleObj name="Equation" r:id="rId19" imgW="89916000" imgH="10363200" progId="Equation.3">
                  <p:embed/>
                  <p:pic>
                    <p:nvPicPr>
                      <p:cNvPr id="0" name="图片 4506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71600" y="5272088"/>
                        <a:ext cx="3738563" cy="423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293813" y="5881688"/>
            <a:ext cx="20589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即为单调性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75803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804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805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806" name="AutoShape 2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1" grpId="0" autoUpdateAnimBg="0"/>
      <p:bldP spid="75782" grpId="0" animBg="1"/>
      <p:bldP spid="75783" grpId="0" animBg="1"/>
      <p:bldP spid="75785" grpId="0" animBg="1"/>
      <p:bldP spid="75792" grpId="0" autoUpdateAnimBg="0"/>
      <p:bldP spid="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517525" y="447675"/>
            <a:ext cx="14335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一般地</a:t>
            </a:r>
            <a:r>
              <a:rPr lang="en-US" altLang="zh-CN"/>
              <a:t>, </a:t>
            </a:r>
            <a:endParaRPr lang="en-US" altLang="zh-CN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057400" y="596900"/>
          <a:ext cx="389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1" imgW="93573600" imgH="9448800" progId="Equation.3">
                  <p:embed/>
                </p:oleObj>
              </mc:Choice>
              <mc:Fallback>
                <p:oleObj name="Equation" r:id="rId1" imgW="93573600" imgH="9448800" progId="Equation.3">
                  <p:embed/>
                  <p:pic>
                    <p:nvPicPr>
                      <p:cNvPr id="0" name="图片 460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7400" y="596900"/>
                        <a:ext cx="38989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2057400" y="1174750"/>
          <a:ext cx="3568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3" imgW="85648800" imgH="10972800" progId="Equation.3">
                  <p:embed/>
                </p:oleObj>
              </mc:Choice>
              <mc:Fallback>
                <p:oleObj name="Equation" r:id="rId3" imgW="85648800" imgH="10972800" progId="Equation.3">
                  <p:embed/>
                  <p:pic>
                    <p:nvPicPr>
                      <p:cNvPr id="0" name="图片 460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174750"/>
                        <a:ext cx="35687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397000" y="1993900"/>
          <a:ext cx="2438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58521600" imgH="9448800" progId="Equation.3">
                  <p:embed/>
                </p:oleObj>
              </mc:Choice>
              <mc:Fallback>
                <p:oleObj name="Equation" r:id="rId5" imgW="58521600" imgH="9448800" progId="Equation.3">
                  <p:embed/>
                  <p:pic>
                    <p:nvPicPr>
                      <p:cNvPr id="0" name="图片 460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7000" y="1993900"/>
                        <a:ext cx="24384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3987800" y="1981200"/>
          <a:ext cx="28956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7" imgW="69494400" imgH="9753600" progId="Equation.3">
                  <p:embed/>
                </p:oleObj>
              </mc:Choice>
              <mc:Fallback>
                <p:oleObj name="Equation" r:id="rId7" imgW="69494400" imgH="9753600" progId="Equation.3">
                  <p:embed/>
                  <p:pic>
                    <p:nvPicPr>
                      <p:cNvPr id="0" name="图片 4608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7800" y="1981200"/>
                        <a:ext cx="28956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1371600" y="2641600"/>
          <a:ext cx="337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9" imgW="81076800" imgH="10058400" progId="Equation.3">
                  <p:embed/>
                </p:oleObj>
              </mc:Choice>
              <mc:Fallback>
                <p:oleObj name="Equation" r:id="rId9" imgW="81076800" imgH="10058400" progId="Equation.3">
                  <p:embed/>
                  <p:pic>
                    <p:nvPicPr>
                      <p:cNvPr id="0" name="图片 4608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1600" y="2641600"/>
                        <a:ext cx="33782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4826000" y="2628900"/>
          <a:ext cx="274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11" imgW="65836800" imgH="10058400" progId="Equation.3">
                  <p:embed/>
                </p:oleObj>
              </mc:Choice>
              <mc:Fallback>
                <p:oleObj name="Equation" r:id="rId11" imgW="65836800" imgH="10058400" progId="Equation.3">
                  <p:embed/>
                  <p:pic>
                    <p:nvPicPr>
                      <p:cNvPr id="0" name="图片 4608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6000" y="2628900"/>
                        <a:ext cx="27432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1397000" y="3352800"/>
          <a:ext cx="4076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13" imgW="97840800" imgH="10972800" progId="Equation.3">
                  <p:embed/>
                </p:oleObj>
              </mc:Choice>
              <mc:Fallback>
                <p:oleObj name="Equation" r:id="rId13" imgW="97840800" imgH="10972800" progId="Equation.3">
                  <p:embed/>
                  <p:pic>
                    <p:nvPicPr>
                      <p:cNvPr id="0" name="图片 4608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97000" y="3352800"/>
                        <a:ext cx="40767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76275" y="4333875"/>
            <a:ext cx="10763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同理</a:t>
            </a:r>
            <a:r>
              <a:rPr lang="en-US" altLang="zh-CN"/>
              <a:t>, </a:t>
            </a:r>
            <a:endParaRPr lang="en-US" altLang="zh-CN"/>
          </a:p>
        </p:txBody>
      </p:sp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2057400" y="4419600"/>
          <a:ext cx="354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15" imgW="85039200" imgH="10972800" progId="Equation.3">
                  <p:embed/>
                </p:oleObj>
              </mc:Choice>
              <mc:Fallback>
                <p:oleObj name="Equation" r:id="rId15" imgW="85039200" imgH="10972800" progId="Equation.3">
                  <p:embed/>
                  <p:pic>
                    <p:nvPicPr>
                      <p:cNvPr id="0" name="图片 4608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7400" y="4419600"/>
                        <a:ext cx="35433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1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1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17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 build="p"/>
      <p:bldP spid="76810" grpId="0" autoUpdateAnimBg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1" name="Text Box 2"/>
          <p:cNvSpPr txBox="1">
            <a:spLocks noChangeArrowheads="1"/>
          </p:cNvSpPr>
          <p:nvPr/>
        </p:nvSpPr>
        <p:spPr bwMode="auto">
          <a:xfrm>
            <a:off x="239713" y="457200"/>
            <a:ext cx="12842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性质</a:t>
            </a:r>
            <a:r>
              <a:rPr lang="en-US" altLang="zh-CN">
                <a:solidFill>
                  <a:srgbClr val="FF0000"/>
                </a:solidFill>
              </a:rPr>
              <a:t>4: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533525" y="539750"/>
          <a:ext cx="6315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Equation" r:id="rId1" imgW="151790400" imgH="10363200" progId="Equation.3">
                  <p:embed/>
                </p:oleObj>
              </mc:Choice>
              <mc:Fallback>
                <p:oleObj name="Equation" r:id="rId1" imgW="151790400" imgH="10363200" progId="Equation.3">
                  <p:embed/>
                  <p:pic>
                    <p:nvPicPr>
                      <p:cNvPr id="0" name="图片 471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3525" y="539750"/>
                        <a:ext cx="6315075" cy="425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1122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Proof.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1612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如图所示</a:t>
            </a:r>
            <a:endParaRPr lang="zh-CN" alt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791200" y="1447800"/>
            <a:ext cx="2362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6019800" y="1600200"/>
            <a:ext cx="1447800" cy="9906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6286500" y="1905000"/>
          <a:ext cx="266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3" imgW="6400800" imgH="6400800" progId="Equation.3">
                  <p:embed/>
                </p:oleObj>
              </mc:Choice>
              <mc:Fallback>
                <p:oleObj name="Equation" r:id="rId3" imgW="6400800" imgH="6400800" progId="Equation.3">
                  <p:embed/>
                  <p:pic>
                    <p:nvPicPr>
                      <p:cNvPr id="0" name="图片 471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0" y="1905000"/>
                        <a:ext cx="266700" cy="263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6781800" y="1600200"/>
            <a:ext cx="1143000" cy="990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7138988" y="1981200"/>
          <a:ext cx="2524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5" imgW="6096000" imgH="6096000" progId="Equation.3">
                  <p:embed/>
                </p:oleObj>
              </mc:Choice>
              <mc:Fallback>
                <p:oleObj name="Equation" r:id="rId5" imgW="6096000" imgH="6096000" progId="Equation.3">
                  <p:embed/>
                  <p:pic>
                    <p:nvPicPr>
                      <p:cNvPr id="0" name="图片 471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8988" y="1981200"/>
                        <a:ext cx="252412" cy="250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933450" y="2057400"/>
          <a:ext cx="36385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7" imgW="87477600" imgH="9753600" progId="Equation.3">
                  <p:embed/>
                </p:oleObj>
              </mc:Choice>
              <mc:Fallback>
                <p:oleObj name="Equation" r:id="rId7" imgW="87477600" imgH="9753600" progId="Equation.3">
                  <p:embed/>
                  <p:pic>
                    <p:nvPicPr>
                      <p:cNvPr id="0" name="图片 4710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3450" y="2057400"/>
                        <a:ext cx="3638550" cy="401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12"/>
          <p:cNvGraphicFramePr>
            <a:graphicFrameLocks noChangeAspect="1"/>
          </p:cNvGraphicFramePr>
          <p:nvPr/>
        </p:nvGraphicFramePr>
        <p:xfrm>
          <a:off x="914400" y="2819400"/>
          <a:ext cx="26527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9" imgW="63703200" imgH="10058400" progId="Equation.3">
                  <p:embed/>
                </p:oleObj>
              </mc:Choice>
              <mc:Fallback>
                <p:oleObj name="Equation" r:id="rId9" imgW="63703200" imgH="10058400" progId="Equation.3">
                  <p:embed/>
                  <p:pic>
                    <p:nvPicPr>
                      <p:cNvPr id="0" name="图片 4710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2819400"/>
                        <a:ext cx="2652713" cy="412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13"/>
          <p:cNvGraphicFramePr>
            <a:graphicFrameLocks noChangeAspect="1"/>
          </p:cNvGraphicFramePr>
          <p:nvPr/>
        </p:nvGraphicFramePr>
        <p:xfrm>
          <a:off x="973138" y="3581400"/>
          <a:ext cx="48180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11" imgW="115824000" imgH="9753600" progId="Equation.3">
                  <p:embed/>
                </p:oleObj>
              </mc:Choice>
              <mc:Fallback>
                <p:oleObj name="Equation" r:id="rId11" imgW="115824000" imgH="9753600" progId="Equation.3">
                  <p:embed/>
                  <p:pic>
                    <p:nvPicPr>
                      <p:cNvPr id="0" name="图片 4710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3138" y="3581400"/>
                        <a:ext cx="4818062" cy="401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14"/>
          <p:cNvGraphicFramePr>
            <a:graphicFrameLocks noChangeAspect="1"/>
          </p:cNvGraphicFramePr>
          <p:nvPr/>
        </p:nvGraphicFramePr>
        <p:xfrm>
          <a:off x="2736850" y="4267200"/>
          <a:ext cx="35639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13" imgW="85648800" imgH="9448800" progId="Equation.3">
                  <p:embed/>
                </p:oleObj>
              </mc:Choice>
              <mc:Fallback>
                <p:oleObj name="Equation" r:id="rId13" imgW="85648800" imgH="9448800" progId="Equation.3">
                  <p:embed/>
                  <p:pic>
                    <p:nvPicPr>
                      <p:cNvPr id="0" name="图片 4711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36850" y="4267200"/>
                        <a:ext cx="3563938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15"/>
          <p:cNvGraphicFramePr>
            <a:graphicFrameLocks noChangeAspect="1"/>
          </p:cNvGraphicFramePr>
          <p:nvPr/>
        </p:nvGraphicFramePr>
        <p:xfrm>
          <a:off x="6529388" y="4267200"/>
          <a:ext cx="17764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15" imgW="42672000" imgH="9448800" progId="Equation.3">
                  <p:embed/>
                </p:oleObj>
              </mc:Choice>
              <mc:Fallback>
                <p:oleObj name="Equation" r:id="rId15" imgW="42672000" imgH="9448800" progId="Equation.3">
                  <p:embed/>
                  <p:pic>
                    <p:nvPicPr>
                      <p:cNvPr id="0" name="图片 4711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29388" y="4267200"/>
                        <a:ext cx="1776412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0" name="Object 16"/>
          <p:cNvGraphicFramePr>
            <a:graphicFrameLocks noChangeAspect="1"/>
          </p:cNvGraphicFramePr>
          <p:nvPr/>
        </p:nvGraphicFramePr>
        <p:xfrm>
          <a:off x="990600" y="5011738"/>
          <a:ext cx="54149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17" imgW="130149600" imgH="9753600" progId="Equation.3">
                  <p:embed/>
                </p:oleObj>
              </mc:Choice>
              <mc:Fallback>
                <p:oleObj name="Equation" r:id="rId17" imgW="130149600" imgH="9753600" progId="Equation.3">
                  <p:embed/>
                  <p:pic>
                    <p:nvPicPr>
                      <p:cNvPr id="0" name="图片 4711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0600" y="5011738"/>
                        <a:ext cx="5414963" cy="398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7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48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4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50" name="AutoShape 2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29" grpId="0" autoUpdateAnimBg="0"/>
      <p:bldP spid="77830" grpId="0" animBg="1"/>
      <p:bldP spid="77831" grpId="0" animBg="1"/>
      <p:bldP spid="778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0675" y="176213"/>
            <a:ext cx="898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注意</a:t>
            </a:r>
            <a:endParaRPr lang="zh-CN" altLang="en-US">
              <a:solidFill>
                <a:srgbClr val="FF0066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20675" y="700088"/>
            <a:ext cx="61563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</a:t>
            </a:r>
            <a:r>
              <a:rPr lang="zh-CN" altLang="en-US"/>
              <a:t>此性质可推广到</a:t>
            </a:r>
            <a:r>
              <a:rPr lang="en-US" altLang="zh-CN" i="1"/>
              <a:t>n</a:t>
            </a:r>
            <a:r>
              <a:rPr lang="zh-CN" altLang="en-US"/>
              <a:t>个事件的情形，如</a:t>
            </a:r>
            <a:endParaRPr lang="zh-CN" altLang="en-US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533400" y="1447800"/>
          <a:ext cx="54149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Equation" r:id="rId1" imgW="130149600" imgH="9753600" progId="Equation.3">
                  <p:embed/>
                </p:oleObj>
              </mc:Choice>
              <mc:Fallback>
                <p:oleObj name="Equation" r:id="rId1" imgW="130149600" imgH="9753600" progId="Equation.3">
                  <p:embed/>
                  <p:pic>
                    <p:nvPicPr>
                      <p:cNvPr id="0" name="图片 481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" y="1447800"/>
                        <a:ext cx="5414963" cy="400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403225" y="4986338"/>
          <a:ext cx="63785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153314400" imgH="10363200" progId="Equation.3">
                  <p:embed/>
                </p:oleObj>
              </mc:Choice>
              <mc:Fallback>
                <p:oleObj name="Equation" r:id="rId3" imgW="153314400" imgH="10363200" progId="Equation.3">
                  <p:embed/>
                  <p:pic>
                    <p:nvPicPr>
                      <p:cNvPr id="0" name="图片 481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" y="4986338"/>
                        <a:ext cx="6378575" cy="423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838200" y="5527675"/>
          <a:ext cx="43259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5" imgW="103936800" imgH="23164800" progId="Equation.3">
                  <p:embed/>
                </p:oleObj>
              </mc:Choice>
              <mc:Fallback>
                <p:oleObj name="Equation" r:id="rId5" imgW="103936800" imgH="23164800" progId="Equation.3">
                  <p:embed/>
                  <p:pic>
                    <p:nvPicPr>
                      <p:cNvPr id="0" name="图片 481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5527675"/>
                        <a:ext cx="4325938" cy="949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2979738" y="2127250"/>
          <a:ext cx="5783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7" imgW="138988800" imgH="9448800" progId="Equation.3">
                  <p:embed/>
                </p:oleObj>
              </mc:Choice>
              <mc:Fallback>
                <p:oleObj name="Equation" r:id="rId7" imgW="138988800" imgH="9448800" progId="Equation.3">
                  <p:embed/>
                  <p:pic>
                    <p:nvPicPr>
                      <p:cNvPr id="0" name="图片 4813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9738" y="2127250"/>
                        <a:ext cx="5783262" cy="387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533400" y="2743200"/>
          <a:ext cx="7027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9" imgW="168859200" imgH="24384000" progId="Equation.3">
                  <p:embed/>
                </p:oleObj>
              </mc:Choice>
              <mc:Fallback>
                <p:oleObj name="Equation" r:id="rId9" imgW="168859200" imgH="24384000" progId="Equation.3">
                  <p:embed/>
                  <p:pic>
                    <p:nvPicPr>
                      <p:cNvPr id="0" name="图片 4813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2743200"/>
                        <a:ext cx="7027863" cy="998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1635125" y="3886200"/>
          <a:ext cx="68992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11" imgW="165811200" imgH="20116800" progId="Equation.3">
                  <p:embed/>
                </p:oleObj>
              </mc:Choice>
              <mc:Fallback>
                <p:oleObj name="Equation" r:id="rId11" imgW="165811200" imgH="20116800" progId="Equation.3">
                  <p:embed/>
                  <p:pic>
                    <p:nvPicPr>
                      <p:cNvPr id="0" name="图片 4813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35125" y="3886200"/>
                        <a:ext cx="6899275" cy="825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1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3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1" name="Text Box 2"/>
          <p:cNvSpPr txBox="1">
            <a:spLocks noChangeArrowheads="1"/>
          </p:cNvSpPr>
          <p:nvPr/>
        </p:nvSpPr>
        <p:spPr bwMode="auto">
          <a:xfrm>
            <a:off x="171450" y="177800"/>
            <a:ext cx="5565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ex</a:t>
            </a:r>
            <a:r>
              <a:rPr lang="en-US" altLang="zh-CN"/>
              <a:t>2.</a:t>
            </a:r>
            <a:r>
              <a:rPr lang="zh-CN" altLang="en-US"/>
              <a:t>设随机事件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互不相容，且</a:t>
            </a:r>
            <a:endParaRPr lang="zh-CN" altLang="en-US" b="0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8800" y="279400"/>
          <a:ext cx="2870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1" imgW="68884800" imgH="9448800" progId="Equation.3">
                  <p:embed/>
                </p:oleObj>
              </mc:Choice>
              <mc:Fallback>
                <p:oleObj name="Equation" r:id="rId1" imgW="68884800" imgH="9448800" progId="Equation.3">
                  <p:embed/>
                  <p:pic>
                    <p:nvPicPr>
                      <p:cNvPr id="0" name="图片 491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279400"/>
                        <a:ext cx="2870200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609600" y="736600"/>
          <a:ext cx="205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49377600" imgH="10363200" progId="Equation.3">
                  <p:embed/>
                </p:oleObj>
              </mc:Choice>
              <mc:Fallback>
                <p:oleObj name="Equation" r:id="rId3" imgW="49377600" imgH="10363200" progId="Equation.3">
                  <p:embed/>
                  <p:pic>
                    <p:nvPicPr>
                      <p:cNvPr id="0" name="图片 491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736600"/>
                        <a:ext cx="20574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2794000" y="763588"/>
          <a:ext cx="1854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44500800" imgH="9753600" progId="Equation.3">
                  <p:embed/>
                </p:oleObj>
              </mc:Choice>
              <mc:Fallback>
                <p:oleObj name="Equation" r:id="rId5" imgW="44500800" imgH="9753600" progId="Equation.3">
                  <p:embed/>
                  <p:pic>
                    <p:nvPicPr>
                      <p:cNvPr id="0" name="图片 491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94000" y="763588"/>
                        <a:ext cx="1854200" cy="404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4749800" y="719138"/>
          <a:ext cx="14986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7" imgW="35966400" imgH="10972800" progId="Equation.3">
                  <p:embed/>
                </p:oleObj>
              </mc:Choice>
              <mc:Fallback>
                <p:oleObj name="Equation" r:id="rId7" imgW="35966400" imgH="10972800" progId="Equation.3">
                  <p:embed/>
                  <p:pic>
                    <p:nvPicPr>
                      <p:cNvPr id="0" name="图片 4915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9800" y="719138"/>
                        <a:ext cx="1498600" cy="455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6426200" y="736600"/>
          <a:ext cx="1879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9" imgW="45110400" imgH="10058400" progId="Equation.3">
                  <p:embed/>
                </p:oleObj>
              </mc:Choice>
              <mc:Fallback>
                <p:oleObj name="Equation" r:id="rId9" imgW="45110400" imgH="10058400" progId="Equation.3">
                  <p:embed/>
                  <p:pic>
                    <p:nvPicPr>
                      <p:cNvPr id="0" name="图片 4915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6200" y="736600"/>
                        <a:ext cx="18796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1219200" y="1193800"/>
          <a:ext cx="1511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1" imgW="36271200" imgH="10058400" progId="Equation.3">
                  <p:embed/>
                </p:oleObj>
              </mc:Choice>
              <mc:Fallback>
                <p:oleObj name="Equation" r:id="rId11" imgW="36271200" imgH="10058400" progId="Equation.3">
                  <p:embed/>
                  <p:pic>
                    <p:nvPicPr>
                      <p:cNvPr id="0" name="图片 4915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9200" y="1193800"/>
                        <a:ext cx="15113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28600" y="1646238"/>
            <a:ext cx="1539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 b="0">
              <a:solidFill>
                <a:srgbClr val="FF0000"/>
              </a:solidFill>
            </a:endParaRPr>
          </a:p>
        </p:txBody>
      </p:sp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1879600" y="1752600"/>
          <a:ext cx="1955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3" imgW="46939200" imgH="9448800" progId="Equation.3">
                  <p:embed/>
                </p:oleObj>
              </mc:Choice>
              <mc:Fallback>
                <p:oleObj name="Equation" r:id="rId13" imgW="46939200" imgH="9448800" progId="Equation.3">
                  <p:embed/>
                  <p:pic>
                    <p:nvPicPr>
                      <p:cNvPr id="0" name="图片 4915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9600" y="1752600"/>
                        <a:ext cx="195580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/>
        </p:nvGraphicFramePr>
        <p:xfrm>
          <a:off x="4165600" y="1728788"/>
          <a:ext cx="3073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5" imgW="73761600" imgH="9448800" progId="Equation.3">
                  <p:embed/>
                </p:oleObj>
              </mc:Choice>
              <mc:Fallback>
                <p:oleObj name="Equation" r:id="rId15" imgW="73761600" imgH="9448800" progId="Equation.3">
                  <p:embed/>
                  <p:pic>
                    <p:nvPicPr>
                      <p:cNvPr id="0" name="图片 4915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65600" y="1728788"/>
                        <a:ext cx="307340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457200" y="2338388"/>
          <a:ext cx="66960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17" imgW="160629600" imgH="9753600" progId="Equation.3">
                  <p:embed/>
                </p:oleObj>
              </mc:Choice>
              <mc:Fallback>
                <p:oleObj name="Equation" r:id="rId17" imgW="160629600" imgH="9753600" progId="Equation.3">
                  <p:embed/>
                  <p:pic>
                    <p:nvPicPr>
                      <p:cNvPr id="0" name="图片 4916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7200" y="2338388"/>
                        <a:ext cx="6696075" cy="404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13"/>
          <p:cNvGraphicFramePr>
            <a:graphicFrameLocks noChangeAspect="1"/>
          </p:cNvGraphicFramePr>
          <p:nvPr/>
        </p:nvGraphicFramePr>
        <p:xfrm>
          <a:off x="457200" y="2895600"/>
          <a:ext cx="3975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19" imgW="95402400" imgH="10972800" progId="Equation.3">
                  <p:embed/>
                </p:oleObj>
              </mc:Choice>
              <mc:Fallback>
                <p:oleObj name="Equation" r:id="rId19" imgW="95402400" imgH="10972800" progId="Equation.3">
                  <p:embed/>
                  <p:pic>
                    <p:nvPicPr>
                      <p:cNvPr id="0" name="图片 4916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7200" y="2895600"/>
                        <a:ext cx="3975100" cy="455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14"/>
          <p:cNvGraphicFramePr>
            <a:graphicFrameLocks noChangeAspect="1"/>
          </p:cNvGraphicFramePr>
          <p:nvPr/>
        </p:nvGraphicFramePr>
        <p:xfrm>
          <a:off x="2794000" y="1193800"/>
          <a:ext cx="154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21" imgW="37185600" imgH="10058400" progId="Equation.3">
                  <p:embed/>
                </p:oleObj>
              </mc:Choice>
              <mc:Fallback>
                <p:oleObj name="Equation" r:id="rId21" imgW="37185600" imgH="10058400" progId="Equation.3">
                  <p:embed/>
                  <p:pic>
                    <p:nvPicPr>
                      <p:cNvPr id="0" name="图片 49162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94000" y="1193800"/>
                        <a:ext cx="15494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457200" y="3570288"/>
          <a:ext cx="20066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23" imgW="48158400" imgH="9448800" progId="Equation.3">
                  <p:embed/>
                </p:oleObj>
              </mc:Choice>
              <mc:Fallback>
                <p:oleObj name="Equation" r:id="rId23" imgW="48158400" imgH="9448800" progId="Equation.3">
                  <p:embed/>
                  <p:pic>
                    <p:nvPicPr>
                      <p:cNvPr id="0" name="图片 49163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7200" y="3570288"/>
                        <a:ext cx="2006600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2590800" y="3557588"/>
          <a:ext cx="13081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25" imgW="31394400" imgH="7924800" progId="Equation.3">
                  <p:embed/>
                </p:oleObj>
              </mc:Choice>
              <mc:Fallback>
                <p:oleObj name="Equation" r:id="rId25" imgW="31394400" imgH="7924800" progId="Equation.3">
                  <p:embed/>
                  <p:pic>
                    <p:nvPicPr>
                      <p:cNvPr id="0" name="图片 49164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590800" y="3557588"/>
                        <a:ext cx="1308100" cy="328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6934200" y="3048000"/>
            <a:ext cx="1981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7239000" y="3352800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8458200" y="35814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7391400" y="3581400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i="1"/>
              <a:t>A</a:t>
            </a:r>
            <a:endParaRPr lang="en-US" altLang="zh-CN" sz="2400" b="0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8458200" y="3581400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i="1"/>
              <a:t>B</a:t>
            </a:r>
            <a:endParaRPr lang="en-US" altLang="zh-CN" sz="2400" b="0"/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3721100" y="3505200"/>
            <a:ext cx="1612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（如图）</a:t>
            </a:r>
            <a:endParaRPr lang="zh-CN" altLang="en-US" b="0"/>
          </a:p>
        </p:txBody>
      </p:sp>
      <p:graphicFrame>
        <p:nvGraphicFramePr>
          <p:cNvPr id="79895" name="Object 23"/>
          <p:cNvGraphicFramePr>
            <a:graphicFrameLocks noChangeAspect="1"/>
          </p:cNvGraphicFramePr>
          <p:nvPr/>
        </p:nvGraphicFramePr>
        <p:xfrm>
          <a:off x="704850" y="4152900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27" imgW="70104000" imgH="10058400" progId="Equation.3">
                  <p:embed/>
                </p:oleObj>
              </mc:Choice>
              <mc:Fallback>
                <p:oleObj name="Equation" r:id="rId27" imgW="70104000" imgH="10058400" progId="Equation.3">
                  <p:embed/>
                  <p:pic>
                    <p:nvPicPr>
                      <p:cNvPr id="0" name="图片 49165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4850" y="4152900"/>
                        <a:ext cx="29210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6" name="Object 24"/>
          <p:cNvGraphicFramePr>
            <a:graphicFrameLocks noChangeAspect="1"/>
          </p:cNvGraphicFramePr>
          <p:nvPr/>
        </p:nvGraphicFramePr>
        <p:xfrm>
          <a:off x="3733800" y="4179888"/>
          <a:ext cx="27432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29" imgW="65836800" imgH="9448800" progId="Equation.3">
                  <p:embed/>
                </p:oleObj>
              </mc:Choice>
              <mc:Fallback>
                <p:oleObj name="Equation" r:id="rId29" imgW="65836800" imgH="9448800" progId="Equation.3">
                  <p:embed/>
                  <p:pic>
                    <p:nvPicPr>
                      <p:cNvPr id="0" name="图片 49166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33800" y="4179888"/>
                        <a:ext cx="2743200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7" name="Object 25"/>
          <p:cNvGraphicFramePr>
            <a:graphicFrameLocks noChangeAspect="1"/>
          </p:cNvGraphicFramePr>
          <p:nvPr/>
        </p:nvGraphicFramePr>
        <p:xfrm>
          <a:off x="468313" y="4749800"/>
          <a:ext cx="33829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31" imgW="33528000" imgH="5486400" progId="Equation.DSMT4">
                  <p:embed/>
                </p:oleObj>
              </mc:Choice>
              <mc:Fallback>
                <p:oleObj name="Equation" r:id="rId31" imgW="33528000" imgH="5486400" progId="Equation.DSMT4">
                  <p:embed/>
                  <p:pic>
                    <p:nvPicPr>
                      <p:cNvPr id="0" name="图片 49167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68313" y="4749800"/>
                        <a:ext cx="3382962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8" name="Object 26"/>
          <p:cNvGraphicFramePr>
            <a:graphicFrameLocks noChangeAspect="1"/>
          </p:cNvGraphicFramePr>
          <p:nvPr/>
        </p:nvGraphicFramePr>
        <p:xfrm>
          <a:off x="457200" y="5562600"/>
          <a:ext cx="33147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Equation" r:id="rId33" imgW="79552800" imgH="10972800" progId="Equation.3">
                  <p:embed/>
                </p:oleObj>
              </mc:Choice>
              <mc:Fallback>
                <p:oleObj name="Equation" r:id="rId33" imgW="79552800" imgH="10972800" progId="Equation.3">
                  <p:embed/>
                  <p:pic>
                    <p:nvPicPr>
                      <p:cNvPr id="0" name="图片 49168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57200" y="5562600"/>
                        <a:ext cx="3314700" cy="455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9" name="Object 27"/>
          <p:cNvGraphicFramePr>
            <a:graphicFrameLocks noChangeAspect="1"/>
          </p:cNvGraphicFramePr>
          <p:nvPr/>
        </p:nvGraphicFramePr>
        <p:xfrm>
          <a:off x="3898900" y="5614988"/>
          <a:ext cx="21971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35" imgW="52730400" imgH="9753600" progId="Equation.3">
                  <p:embed/>
                </p:oleObj>
              </mc:Choice>
              <mc:Fallback>
                <p:oleObj name="Equation" r:id="rId35" imgW="52730400" imgH="9753600" progId="Equation.3">
                  <p:embed/>
                  <p:pic>
                    <p:nvPicPr>
                      <p:cNvPr id="0" name="图片 49169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898900" y="5614988"/>
                        <a:ext cx="2197100" cy="403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0" name="Object 28"/>
          <p:cNvGraphicFramePr>
            <a:graphicFrameLocks noChangeAspect="1"/>
          </p:cNvGraphicFramePr>
          <p:nvPr/>
        </p:nvGraphicFramePr>
        <p:xfrm>
          <a:off x="6108700" y="5626100"/>
          <a:ext cx="16383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37" imgW="39319200" imgH="9448800" progId="Equation.3">
                  <p:embed/>
                </p:oleObj>
              </mc:Choice>
              <mc:Fallback>
                <p:oleObj name="Equation" r:id="rId37" imgW="39319200" imgH="9448800" progId="Equation.3">
                  <p:embed/>
                  <p:pic>
                    <p:nvPicPr>
                      <p:cNvPr id="0" name="图片 49170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108700" y="5626100"/>
                        <a:ext cx="1638300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9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10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11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12" name="AutoShape 3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 autoUpdateAnimBg="0" build="p"/>
      <p:bldP spid="79889" grpId="0" animBg="1"/>
      <p:bldP spid="79890" grpId="0" animBg="1"/>
      <p:bldP spid="79891" grpId="0" animBg="1"/>
      <p:bldP spid="79892" grpId="0" autoUpdateAnimBg="0" build="p"/>
      <p:bldP spid="79893" grpId="0" autoUpdateAnimBg="0" build="p"/>
      <p:bldP spid="79894" grpId="0" autoUpdateAnimBg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15001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ex</a:t>
            </a:r>
            <a:r>
              <a:rPr lang="en-US" altLang="zh-CN"/>
              <a:t>3.</a:t>
            </a:r>
            <a:r>
              <a:rPr lang="zh-CN" altLang="en-US"/>
              <a:t>已知</a:t>
            </a:r>
            <a:endParaRPr lang="zh-CN" altLang="en-US" b="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52413" y="611188"/>
          <a:ext cx="866298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Equation" r:id="rId1" imgW="207873600" imgH="20116800" progId="Equation.3">
                  <p:embed/>
                </p:oleObj>
              </mc:Choice>
              <mc:Fallback>
                <p:oleObj name="Equation" r:id="rId1" imgW="207873600" imgH="20116800" progId="Equation.3">
                  <p:embed/>
                  <p:pic>
                    <p:nvPicPr>
                      <p:cNvPr id="0" name="图片 501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413" y="611188"/>
                        <a:ext cx="8662987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1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5268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求事件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全不发生的概率</a:t>
            </a:r>
            <a:r>
              <a:rPr lang="en-US" altLang="zh-CN"/>
              <a:t>.</a:t>
            </a:r>
            <a:endParaRPr lang="en-US" altLang="zh-CN" b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12725" y="2071688"/>
            <a:ext cx="1539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1816100" y="2200275"/>
          <a:ext cx="19939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3" imgW="47853600" imgH="9448800" progId="Equation.3">
                  <p:embed/>
                </p:oleObj>
              </mc:Choice>
              <mc:Fallback>
                <p:oleObj name="Equation" r:id="rId3" imgW="47853600" imgH="9448800" progId="Equation.3">
                  <p:embed/>
                  <p:pic>
                    <p:nvPicPr>
                      <p:cNvPr id="0" name="图片 501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100" y="2200275"/>
                        <a:ext cx="199390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4089400" y="2198688"/>
          <a:ext cx="21590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5" imgW="51816000" imgH="9448800" progId="Equation.3">
                  <p:embed/>
                </p:oleObj>
              </mc:Choice>
              <mc:Fallback>
                <p:oleObj name="Equation" r:id="rId5" imgW="51816000" imgH="9448800" progId="Equation.3">
                  <p:embed/>
                  <p:pic>
                    <p:nvPicPr>
                      <p:cNvPr id="0" name="图片 501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9400" y="2198688"/>
                        <a:ext cx="2159000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558800" y="2884488"/>
          <a:ext cx="41656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7" imgW="99974400" imgH="9448800" progId="Equation.3">
                  <p:embed/>
                </p:oleObj>
              </mc:Choice>
              <mc:Fallback>
                <p:oleObj name="Equation" r:id="rId7" imgW="99974400" imgH="9448800" progId="Equation.3">
                  <p:embed/>
                  <p:pic>
                    <p:nvPicPr>
                      <p:cNvPr id="0" name="图片 501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2884488"/>
                        <a:ext cx="4165600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4991100" y="2884488"/>
          <a:ext cx="22479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9" imgW="53949600" imgH="9448800" progId="Equation.3">
                  <p:embed/>
                </p:oleObj>
              </mc:Choice>
              <mc:Fallback>
                <p:oleObj name="Equation" r:id="rId9" imgW="53949600" imgH="9448800" progId="Equation.3">
                  <p:embed/>
                  <p:pic>
                    <p:nvPicPr>
                      <p:cNvPr id="0" name="图片 501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91100" y="2884488"/>
                        <a:ext cx="2247900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533400" y="3584575"/>
          <a:ext cx="4483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11" imgW="107594400" imgH="10972800" progId="Equation.3">
                  <p:embed/>
                </p:oleObj>
              </mc:Choice>
              <mc:Fallback>
                <p:oleObj name="Equation" r:id="rId11" imgW="107594400" imgH="10972800" progId="Equation.3">
                  <p:embed/>
                  <p:pic>
                    <p:nvPicPr>
                      <p:cNvPr id="0" name="图片 501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" y="3584575"/>
                        <a:ext cx="4483100" cy="454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5054600" y="3633788"/>
          <a:ext cx="2819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13" imgW="67665600" imgH="9753600" progId="Equation.3">
                  <p:embed/>
                </p:oleObj>
              </mc:Choice>
              <mc:Fallback>
                <p:oleObj name="Equation" r:id="rId13" imgW="67665600" imgH="9753600" progId="Equation.3">
                  <p:embed/>
                  <p:pic>
                    <p:nvPicPr>
                      <p:cNvPr id="0" name="图片 5018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54600" y="3633788"/>
                        <a:ext cx="2819400" cy="404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608013" y="4424363"/>
          <a:ext cx="80152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15" imgW="192328800" imgH="21945600" progId="Equation.3">
                  <p:embed/>
                </p:oleObj>
              </mc:Choice>
              <mc:Fallback>
                <p:oleObj name="Equation" r:id="rId15" imgW="192328800" imgH="21945600" progId="Equation.3">
                  <p:embed/>
                  <p:pic>
                    <p:nvPicPr>
                      <p:cNvPr id="0" name="图片 5018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8013" y="4424363"/>
                        <a:ext cx="8015287" cy="9096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635000" y="5411788"/>
          <a:ext cx="8128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17" imgW="19507200" imgH="20116800" progId="Equation.3">
                  <p:embed/>
                </p:oleObj>
              </mc:Choice>
              <mc:Fallback>
                <p:oleObj name="Equation" r:id="rId17" imgW="19507200" imgH="20116800" progId="Equation.3">
                  <p:embed/>
                  <p:pic>
                    <p:nvPicPr>
                      <p:cNvPr id="0" name="图片 5018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5000" y="5411788"/>
                        <a:ext cx="812800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3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14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15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16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ext Box 2"/>
          <p:cNvSpPr txBox="1">
            <a:spLocks noChangeArrowheads="1"/>
          </p:cNvSpPr>
          <p:nvPr/>
        </p:nvSpPr>
        <p:spPr bwMode="auto">
          <a:xfrm>
            <a:off x="365125" y="273050"/>
            <a:ext cx="3398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三、概率的古典定义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57200" y="928688"/>
            <a:ext cx="2057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1. </a:t>
            </a:r>
            <a:r>
              <a:rPr lang="zh-CN" altLang="en-US">
                <a:solidFill>
                  <a:srgbClr val="FF0000"/>
                </a:solidFill>
              </a:rPr>
              <a:t>古典概型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17525" y="1524000"/>
            <a:ext cx="63452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定义：</a:t>
            </a:r>
            <a:r>
              <a:rPr lang="zh-CN" altLang="en-US">
                <a:latin typeface="宋体" panose="02010600030101010101" pitchFamily="2" charset="-122"/>
              </a:rPr>
              <a:t>如果随机试验有以下两个特点：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80137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 </a:t>
            </a:r>
            <a:r>
              <a:rPr lang="zh-CN" altLang="en-US">
                <a:latin typeface="宋体" panose="02010600030101010101" pitchFamily="2" charset="-122"/>
              </a:rPr>
              <a:t>它的样本空间中只有有限个基本事件</a:t>
            </a:r>
            <a:r>
              <a:rPr lang="en-US" altLang="zh-CN">
                <a:latin typeface="宋体" panose="02010600030101010101" pitchFamily="2" charset="-122"/>
              </a:rPr>
              <a:t>(</a:t>
            </a:r>
            <a:r>
              <a:rPr lang="zh-CN" altLang="en-US">
                <a:latin typeface="宋体" panose="02010600030101010101" pitchFamily="2" charset="-122"/>
              </a:rPr>
              <a:t>有限性</a:t>
            </a:r>
            <a:r>
              <a:rPr lang="en-US" altLang="zh-CN">
                <a:latin typeface="宋体" panose="02010600030101010101" pitchFamily="2" charset="-122"/>
              </a:rPr>
              <a:t>) </a:t>
            </a:r>
            <a:endParaRPr lang="en-US" altLang="zh-CN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23888" y="2819400"/>
            <a:ext cx="78343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 </a:t>
            </a:r>
            <a:r>
              <a:rPr lang="zh-CN" altLang="en-US">
                <a:latin typeface="宋体" panose="02010600030101010101" pitchFamily="2" charset="-122"/>
              </a:rPr>
              <a:t>每个基本事件发生的可能性都相同</a:t>
            </a:r>
            <a:r>
              <a:rPr lang="en-US" altLang="zh-CN">
                <a:latin typeface="宋体" panose="02010600030101010101" pitchFamily="2" charset="-122"/>
              </a:rPr>
              <a:t>(</a:t>
            </a:r>
            <a:r>
              <a:rPr lang="zh-CN" altLang="en-US">
                <a:latin typeface="宋体" panose="02010600030101010101" pitchFamily="2" charset="-122"/>
              </a:rPr>
              <a:t>等可能性</a:t>
            </a:r>
            <a:r>
              <a:rPr lang="en-US" altLang="zh-CN">
                <a:latin typeface="宋体" panose="02010600030101010101" pitchFamily="2" charset="-122"/>
              </a:rPr>
              <a:t>)</a:t>
            </a:r>
            <a:endParaRPr lang="en-US" altLang="zh-CN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04800" y="3482975"/>
            <a:ext cx="8578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具有这两个特点的随机试验的数学模型称为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古典概型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38433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2. 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古典概率的计算公式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50850" y="4840288"/>
            <a:ext cx="8042275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定义：</a:t>
            </a:r>
            <a:r>
              <a:rPr lang="zh-CN" altLang="en-US">
                <a:latin typeface="宋体" panose="02010600030101010101" pitchFamily="2" charset="-122"/>
              </a:rPr>
              <a:t>在古典概型中，如果样本空间的基本事件的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总数为</a:t>
            </a:r>
            <a:r>
              <a:rPr lang="en-US" altLang="zh-CN" i="1"/>
              <a:t>n</a:t>
            </a:r>
            <a:r>
              <a:rPr lang="zh-CN" altLang="en-US">
                <a:latin typeface="宋体" panose="02010600030101010101" pitchFamily="2" charset="-122"/>
              </a:rPr>
              <a:t>，事件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包含的基本事件数为</a:t>
            </a:r>
            <a:r>
              <a:rPr lang="en-US" altLang="zh-CN" i="1"/>
              <a:t>m</a:t>
            </a:r>
            <a:r>
              <a:rPr lang="en-US" altLang="zh-CN"/>
              <a:t>(</a:t>
            </a:r>
            <a:r>
              <a:rPr lang="en-US" altLang="zh-CN" i="1"/>
              <a:t>m</a:t>
            </a:r>
            <a:r>
              <a:rPr lang="en-US" altLang="zh-CN" i="1">
                <a:sym typeface="Symbol" panose="05050102010706020507" pitchFamily="18" charset="2"/>
              </a:rPr>
              <a:t></a:t>
            </a:r>
            <a:r>
              <a:rPr lang="en-US" altLang="zh-CN" i="1"/>
              <a:t>n</a:t>
            </a:r>
            <a:r>
              <a:rPr lang="en-US" altLang="zh-CN"/>
              <a:t>) </a:t>
            </a:r>
            <a:r>
              <a:rPr lang="zh-CN" altLang="en-US">
                <a:latin typeface="宋体" panose="02010600030101010101" pitchFamily="2" charset="-122"/>
              </a:rPr>
              <a:t>，则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发生的概率为</a:t>
            </a:r>
            <a:r>
              <a:rPr lang="zh-CN" altLang="en-US"/>
              <a:t> </a:t>
            </a:r>
            <a:r>
              <a:rPr lang="zh-CN" altLang="en-US">
                <a:latin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18473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474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47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476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 build="p"/>
      <p:bldP spid="81924" grpId="0" autoUpdateAnimBg="0" build="p"/>
      <p:bldP spid="81925" grpId="0" autoUpdateAnimBg="0" build="p"/>
      <p:bldP spid="81926" grpId="0" autoUpdateAnimBg="0" build="p"/>
      <p:bldP spid="81927" grpId="0" autoUpdateAnimBg="0" build="p"/>
      <p:bldP spid="81928" grpId="0" autoUpdateAnimBg="0" build="p"/>
      <p:bldP spid="8192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828800" y="304800"/>
          <a:ext cx="5168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Equation" r:id="rId1" imgW="124053600" imgH="21031200" progId="Equation.3">
                  <p:embed/>
                </p:oleObj>
              </mc:Choice>
              <mc:Fallback>
                <p:oleObj name="Equation" r:id="rId1" imgW="124053600" imgH="21031200" progId="Equation.3">
                  <p:embed/>
                  <p:pic>
                    <p:nvPicPr>
                      <p:cNvPr id="0" name="图片 512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304800"/>
                        <a:ext cx="5168900" cy="876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1106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注意</a:t>
            </a:r>
            <a:r>
              <a:rPr lang="en-US" altLang="zh-CN">
                <a:solidFill>
                  <a:srgbClr val="FF0000"/>
                </a:solidFill>
              </a:rPr>
              <a:t>: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44475" y="1609725"/>
            <a:ext cx="822325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Both"/>
            </a:pPr>
            <a:r>
              <a:rPr lang="zh-CN" altLang="en-US">
                <a:latin typeface="宋体" panose="02010600030101010101" pitchFamily="2" charset="-122"/>
              </a:rPr>
              <a:t>古典概率在概率论中占有相当重要的地位，掌握</a:t>
            </a:r>
            <a:endParaRPr lang="zh-CN" altLang="en-US">
              <a:latin typeface="宋体" panose="02010600030101010101" pitchFamily="2" charset="-122"/>
            </a:endParaRPr>
          </a:p>
          <a:p>
            <a:pPr marL="457200" indent="-457200"/>
            <a:r>
              <a:rPr lang="zh-CN" altLang="en-US">
                <a:latin typeface="宋体" panose="02010600030101010101" pitchFamily="2" charset="-122"/>
              </a:rPr>
              <a:t>   古典概率问题的解法，对于学好概率具有十分重</a:t>
            </a:r>
            <a:endParaRPr lang="zh-CN" altLang="en-US">
              <a:latin typeface="宋体" panose="02010600030101010101" pitchFamily="2" charset="-122"/>
            </a:endParaRPr>
          </a:p>
          <a:p>
            <a:pPr marL="457200" indent="-457200"/>
            <a:r>
              <a:rPr lang="zh-CN" altLang="en-US">
                <a:latin typeface="宋体" panose="02010600030101010101" pitchFamily="2" charset="-122"/>
              </a:rPr>
              <a:t>   要的意义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44475" y="3057525"/>
            <a:ext cx="8312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宋体" panose="02010600030101010101" pitchFamily="2" charset="-122"/>
              </a:rPr>
              <a:t>(2)</a:t>
            </a:r>
            <a:r>
              <a:rPr lang="zh-CN" altLang="en-US">
                <a:latin typeface="宋体" panose="02010600030101010101" pitchFamily="2" charset="-122"/>
              </a:rPr>
              <a:t>求解古典概率问题，一般要做好三方面的工作：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854075" y="3514725"/>
            <a:ext cx="76850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一是判明问题的性质，分辨所解问题，是不是古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典概率问题，由古典概型的两个特点来判断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914400" y="4429125"/>
            <a:ext cx="5186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二是掌握古典概率的计算公式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889000" y="5038725"/>
            <a:ext cx="7802563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三是根据公式要求，确定</a:t>
            </a:r>
            <a:r>
              <a:rPr lang="en-US" altLang="zh-CN" i="1"/>
              <a:t>n</a:t>
            </a:r>
            <a:r>
              <a:rPr lang="zh-CN" altLang="en-US">
                <a:latin typeface="宋体" panose="02010600030101010101" pitchFamily="2" charset="-122"/>
              </a:rPr>
              <a:t>和</a:t>
            </a:r>
            <a:r>
              <a:rPr lang="en-US" altLang="zh-CN" i="1"/>
              <a:t>m</a:t>
            </a:r>
            <a:r>
              <a:rPr lang="zh-CN" altLang="en-US">
                <a:latin typeface="宋体" panose="02010600030101010101" pitchFamily="2" charset="-122"/>
              </a:rPr>
              <a:t>的数值，这是解题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的关键性一步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</a:rPr>
              <a:t>首先要明确基本事件是什么，再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根据一般推算或排列组合求得</a:t>
            </a:r>
            <a:r>
              <a:rPr lang="en-US" altLang="zh-CN" i="1"/>
              <a:t>n</a:t>
            </a:r>
            <a:r>
              <a:rPr lang="zh-CN" altLang="en-US">
                <a:latin typeface="宋体" panose="02010600030101010101" pitchFamily="2" charset="-122"/>
              </a:rPr>
              <a:t>和</a:t>
            </a:r>
            <a:r>
              <a:rPr lang="en-US" altLang="zh-CN" i="1"/>
              <a:t>m.</a:t>
            </a:r>
            <a:endParaRPr lang="en-US" altLang="zh-CN"/>
          </a:p>
        </p:txBody>
      </p:sp>
      <p:sp>
        <p:nvSpPr>
          <p:cNvPr id="8295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6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 build="p"/>
      <p:bldP spid="82948" grpId="0" autoUpdateAnimBg="0"/>
      <p:bldP spid="82949" grpId="0" autoUpdateAnimBg="0" build="p"/>
      <p:bldP spid="82950" grpId="0" autoUpdateAnimBg="0"/>
      <p:bldP spid="82951" grpId="0" autoUpdateAnimBg="0" build="p"/>
      <p:bldP spid="829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23850" y="333375"/>
          <a:ext cx="43672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公式" r:id="rId1" imgW="39624000" imgH="4876800" progId="Equation.3">
                  <p:embed/>
                </p:oleObj>
              </mc:Choice>
              <mc:Fallback>
                <p:oleObj name="公式" r:id="rId1" imgW="39624000" imgH="4876800" progId="Equation.3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333375"/>
                        <a:ext cx="4367213" cy="538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17922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样本空间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endParaRPr lang="en-US" altLang="zh-CN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1501775"/>
            <a:ext cx="74056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随机实验</a:t>
            </a:r>
            <a:r>
              <a:rPr lang="en-US" altLang="zh-CN" i="1"/>
              <a:t>E</a:t>
            </a:r>
            <a:r>
              <a:rPr lang="zh-CN" altLang="en-US">
                <a:latin typeface="宋体" panose="02010600030101010101" pitchFamily="2" charset="-122"/>
              </a:rPr>
              <a:t>的所有可能结果组成的集合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记为</a:t>
            </a:r>
            <a:r>
              <a:rPr lang="en-US" altLang="zh-CN" i="1"/>
              <a:t>S.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4800" y="2187575"/>
            <a:ext cx="1524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样本点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04800" y="2797175"/>
            <a:ext cx="55102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样本空间的元素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zh-CN" altLang="en-US">
                <a:latin typeface="宋体" panose="02010600030101010101" pitchFamily="2" charset="-122"/>
              </a:rPr>
              <a:t>即</a:t>
            </a:r>
            <a:r>
              <a:rPr lang="en-US" altLang="zh-CN" i="1"/>
              <a:t>E</a:t>
            </a:r>
            <a:r>
              <a:rPr lang="zh-CN" altLang="en-US"/>
              <a:t>的每个结果</a:t>
            </a:r>
            <a:r>
              <a:rPr lang="en-US" altLang="zh-CN"/>
              <a:t>,  </a:t>
            </a:r>
            <a:endParaRPr lang="en-US" altLang="zh-CN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5638800" y="2873375"/>
          <a:ext cx="297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71323200" imgH="10363200" progId="Equation.3">
                  <p:embed/>
                </p:oleObj>
              </mc:Choice>
              <mc:Fallback>
                <p:oleObj name="Equation" r:id="rId3" imgW="71323200" imgH="10363200" progId="Equation.3">
                  <p:embed/>
                  <p:pic>
                    <p:nvPicPr>
                      <p:cNvPr id="0" name="图片 71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2873375"/>
                        <a:ext cx="2971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28613" y="3497263"/>
            <a:ext cx="2833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随机事件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</a:rPr>
              <a:t>事件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41313" y="4106863"/>
            <a:ext cx="75834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随机实验</a:t>
            </a:r>
            <a:r>
              <a:rPr lang="en-US" altLang="zh-CN" i="1"/>
              <a:t>E</a:t>
            </a:r>
            <a:r>
              <a:rPr lang="zh-CN" altLang="en-US">
                <a:latin typeface="宋体" panose="02010600030101010101" pitchFamily="2" charset="-122"/>
              </a:rPr>
              <a:t>的样本空间</a:t>
            </a:r>
            <a:r>
              <a:rPr lang="en-US" altLang="zh-CN" i="1"/>
              <a:t>S</a:t>
            </a:r>
            <a:r>
              <a:rPr lang="zh-CN" altLang="en-US"/>
              <a:t>的子集即样本点</a:t>
            </a:r>
            <a:r>
              <a:rPr lang="zh-CN" altLang="en-US">
                <a:latin typeface="宋体" panose="02010600030101010101" pitchFamily="2" charset="-122"/>
              </a:rPr>
              <a:t>的集合</a:t>
            </a:r>
            <a:r>
              <a:rPr lang="en-US" altLang="zh-CN" i="1"/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95288" y="4797425"/>
            <a:ext cx="8424862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一般用</a:t>
            </a:r>
            <a:r>
              <a:rPr lang="en-US" altLang="zh-CN" i="1"/>
              <a:t>A</a:t>
            </a:r>
            <a:r>
              <a:rPr lang="zh-CN" altLang="en-US" i="1"/>
              <a:t>、</a:t>
            </a:r>
            <a:r>
              <a:rPr lang="en-US" altLang="zh-CN" i="1"/>
              <a:t>B</a:t>
            </a:r>
            <a:r>
              <a:rPr lang="zh-CN" altLang="en-US" i="1"/>
              <a:t>、</a:t>
            </a:r>
            <a:r>
              <a:rPr lang="en-US" altLang="zh-CN" i="1"/>
              <a:t>C</a:t>
            </a:r>
            <a:r>
              <a:rPr lang="zh-CN" altLang="en-US">
                <a:latin typeface="宋体" panose="02010600030101010101" pitchFamily="2" charset="-122"/>
              </a:rPr>
              <a:t>等表示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</a:rPr>
              <a:t>在每次试验中，当且仅当这一子集中的一个样本点出现时，称这一事件发生。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95288" y="5876925"/>
            <a:ext cx="67913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由一个样本点组成的单点</a:t>
            </a:r>
            <a:r>
              <a:rPr lang="zh-CN" altLang="en-US"/>
              <a:t>集称为基本事件</a:t>
            </a:r>
            <a:r>
              <a:rPr lang="en-US" altLang="zh-CN" i="1"/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6642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3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5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 build="p"/>
      <p:bldP spid="26630" grpId="0" autoUpdateAnimBg="0" build="p"/>
      <p:bldP spid="26631" grpId="0" autoUpdateAnimBg="0" build="p"/>
      <p:bldP spid="26632" grpId="0" autoUpdateAnimBg="0" build="p"/>
      <p:bldP spid="26634" grpId="0" autoUpdateAnimBg="0" build="p"/>
      <p:bldP spid="26635" grpId="0" autoUpdateAnimBg="0" build="p"/>
      <p:bldP spid="26636" grpId="0" autoUpdateAnimBg="0" build="p"/>
      <p:bldP spid="26637" grpId="0" autoUpdateAnimBg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39338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3. 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古典概率的基本性质 </a:t>
            </a:r>
            <a:endParaRPr lang="zh-CN" altLang="en-US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04800" y="1066800"/>
          <a:ext cx="593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Equation" r:id="rId1" imgW="142341600" imgH="10363200" progId="Equation.3">
                  <p:embed/>
                </p:oleObj>
              </mc:Choice>
              <mc:Fallback>
                <p:oleObj name="Equation" r:id="rId1" imgW="142341600" imgH="10363200" progId="Equation.3">
                  <p:embed/>
                  <p:pic>
                    <p:nvPicPr>
                      <p:cNvPr id="0" name="图片 522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800" y="1066800"/>
                        <a:ext cx="59309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92100" y="1676400"/>
          <a:ext cx="328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3" imgW="78943200" imgH="10363200" progId="Equation.3">
                  <p:embed/>
                </p:oleObj>
              </mc:Choice>
              <mc:Fallback>
                <p:oleObj name="Equation" r:id="rId3" imgW="78943200" imgH="10363200" progId="Equation.3">
                  <p:embed/>
                  <p:pic>
                    <p:nvPicPr>
                      <p:cNvPr id="0" name="图片 522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" y="1676400"/>
                        <a:ext cx="3289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04800" y="2438400"/>
          <a:ext cx="8674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5" imgW="208178400" imgH="36576000" progId="Equation.3">
                  <p:embed/>
                </p:oleObj>
              </mc:Choice>
              <mc:Fallback>
                <p:oleObj name="Equation" r:id="rId5" imgW="208178400" imgH="36576000" progId="Equation.3">
                  <p:embed/>
                  <p:pic>
                    <p:nvPicPr>
                      <p:cNvPr id="0" name="图片 522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438400"/>
                        <a:ext cx="8674100" cy="152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6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8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6" name="Text Box 2"/>
          <p:cNvSpPr txBox="1">
            <a:spLocks noChangeArrowheads="1"/>
          </p:cNvSpPr>
          <p:nvPr/>
        </p:nvSpPr>
        <p:spPr bwMode="auto">
          <a:xfrm>
            <a:off x="263525" y="265113"/>
            <a:ext cx="85518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ex</a:t>
            </a:r>
            <a:r>
              <a:rPr lang="en-US" altLang="zh-CN"/>
              <a:t>4. </a:t>
            </a:r>
            <a:r>
              <a:rPr lang="zh-CN" altLang="en-US"/>
              <a:t>设盒中有</a:t>
            </a:r>
            <a:r>
              <a:rPr lang="en-US" altLang="zh-CN"/>
              <a:t>20</a:t>
            </a:r>
            <a:r>
              <a:rPr lang="zh-CN" altLang="en-US"/>
              <a:t>个零件，其中</a:t>
            </a:r>
            <a:r>
              <a:rPr lang="en-US" altLang="zh-CN"/>
              <a:t>5</a:t>
            </a:r>
            <a:r>
              <a:rPr lang="zh-CN" altLang="en-US"/>
              <a:t>个次品，今从盒中任意</a:t>
            </a:r>
            <a:endParaRPr lang="zh-CN" altLang="en-US"/>
          </a:p>
          <a:p>
            <a:r>
              <a:rPr lang="zh-CN" altLang="en-US"/>
              <a:t>抽取一个，求</a:t>
            </a:r>
            <a:endParaRPr lang="zh-CN" altLang="en-US"/>
          </a:p>
        </p:txBody>
      </p:sp>
      <p:sp>
        <p:nvSpPr>
          <p:cNvPr id="85007" name="Text Box 3"/>
          <p:cNvSpPr txBox="1">
            <a:spLocks noChangeArrowheads="1"/>
          </p:cNvSpPr>
          <p:nvPr/>
        </p:nvSpPr>
        <p:spPr bwMode="auto">
          <a:xfrm>
            <a:off x="2498725" y="685800"/>
            <a:ext cx="4529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</a:t>
            </a:r>
            <a:r>
              <a:rPr lang="zh-CN" altLang="en-US"/>
              <a:t>某一个零件被抽取的概率</a:t>
            </a:r>
            <a:endParaRPr lang="zh-CN" altLang="en-US" b="0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7010400" y="822325"/>
          <a:ext cx="914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Equation" r:id="rId1" imgW="21945600" imgH="9448800" progId="Equation.3">
                  <p:embed/>
                </p:oleObj>
              </mc:Choice>
              <mc:Fallback>
                <p:oleObj name="Equation" r:id="rId1" imgW="21945600" imgH="9448800" progId="Equation.3">
                  <p:embed/>
                  <p:pic>
                    <p:nvPicPr>
                      <p:cNvPr id="0" name="图片 532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0400" y="822325"/>
                        <a:ext cx="914400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Text Box 5"/>
          <p:cNvSpPr txBox="1">
            <a:spLocks noChangeArrowheads="1"/>
          </p:cNvSpPr>
          <p:nvPr/>
        </p:nvSpPr>
        <p:spPr bwMode="auto">
          <a:xfrm>
            <a:off x="2514600" y="1295400"/>
            <a:ext cx="31003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</a:t>
            </a:r>
            <a:r>
              <a:rPr lang="zh-CN" altLang="en-US"/>
              <a:t>取到正品的概率</a:t>
            </a:r>
            <a:endParaRPr lang="zh-CN" altLang="en-US" b="0"/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5588000" y="1397000"/>
          <a:ext cx="889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3" imgW="21336000" imgH="9448800" progId="Equation.3">
                  <p:embed/>
                </p:oleObj>
              </mc:Choice>
              <mc:Fallback>
                <p:oleObj name="Equation" r:id="rId3" imgW="21336000" imgH="9448800" progId="Equation.3">
                  <p:embed/>
                  <p:pic>
                    <p:nvPicPr>
                      <p:cNvPr id="0" name="图片 532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0" y="1397000"/>
                        <a:ext cx="88900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12725" y="2133600"/>
            <a:ext cx="15398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673225" y="2133600"/>
            <a:ext cx="5184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（基本事件为一次取一个零件）</a:t>
            </a:r>
            <a:endParaRPr lang="zh-CN" altLang="en-US" b="0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93725" y="3008313"/>
            <a:ext cx="4529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</a:t>
            </a:r>
            <a:r>
              <a:rPr lang="zh-CN" altLang="en-US"/>
              <a:t>由于零件完全一样，所以</a:t>
            </a:r>
            <a:endParaRPr lang="zh-CN" altLang="en-US" b="0"/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5164138" y="2881313"/>
          <a:ext cx="29892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Document" r:id="rId5" imgW="2571750" imgH="990600" progId="Word.Document.8">
                  <p:embed/>
                </p:oleObj>
              </mc:Choice>
              <mc:Fallback>
                <p:oleObj name="Document" r:id="rId5" imgW="2571750" imgH="990600" progId="Word.Document.8">
                  <p:embed/>
                  <p:pic>
                    <p:nvPicPr>
                      <p:cNvPr id="0" name="图片 532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4138" y="2881313"/>
                        <a:ext cx="2989262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574675" y="4033838"/>
            <a:ext cx="41703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</a:t>
            </a:r>
            <a:r>
              <a:rPr lang="zh-CN" altLang="en-US"/>
              <a:t>由于正品有</a:t>
            </a:r>
            <a:r>
              <a:rPr lang="en-US" altLang="zh-CN"/>
              <a:t>15</a:t>
            </a:r>
            <a:r>
              <a:rPr lang="zh-CN" altLang="en-US"/>
              <a:t>个，所以</a:t>
            </a:r>
            <a:endParaRPr lang="zh-CN" altLang="en-US" b="0"/>
          </a:p>
        </p:txBody>
      </p:sp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4838700" y="3873500"/>
          <a:ext cx="31623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7" imgW="75895200" imgH="20116800" progId="Equation.3">
                  <p:embed/>
                </p:oleObj>
              </mc:Choice>
              <mc:Fallback>
                <p:oleObj name="Equation" r:id="rId7" imgW="75895200" imgH="20116800" progId="Equation.3">
                  <p:embed/>
                  <p:pic>
                    <p:nvPicPr>
                      <p:cNvPr id="0" name="图片 532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8700" y="3873500"/>
                        <a:ext cx="3162300" cy="836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1066800" y="4876800"/>
          <a:ext cx="3289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9" imgW="78943200" imgH="24993600" progId="Equation.3">
                  <p:embed/>
                </p:oleObj>
              </mc:Choice>
              <mc:Fallback>
                <p:oleObj name="Equation" r:id="rId9" imgW="78943200" imgH="24993600" progId="Equation.3">
                  <p:embed/>
                  <p:pic>
                    <p:nvPicPr>
                      <p:cNvPr id="0" name="图片 532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800" y="4876800"/>
                        <a:ext cx="3289300" cy="104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3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14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15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16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utoUpdateAnimBg="0" build="p"/>
      <p:bldP spid="85000" grpId="0" autoUpdateAnimBg="0" build="p"/>
      <p:bldP spid="85001" grpId="0" autoUpdateAnimBg="0" build="p"/>
      <p:bldP spid="85003" grpId="0" autoUpdateAnimBg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Text Box 2"/>
          <p:cNvSpPr txBox="1">
            <a:spLocks noChangeArrowheads="1"/>
          </p:cNvSpPr>
          <p:nvPr/>
        </p:nvSpPr>
        <p:spPr bwMode="auto">
          <a:xfrm>
            <a:off x="228600" y="269875"/>
            <a:ext cx="85518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/>
              <a:t>ex</a:t>
            </a:r>
            <a:r>
              <a:rPr lang="en-US" altLang="zh-CN"/>
              <a:t>5. </a:t>
            </a:r>
            <a:r>
              <a:rPr lang="zh-CN" altLang="en-US"/>
              <a:t>设盒中有</a:t>
            </a:r>
            <a:r>
              <a:rPr lang="en-US" altLang="zh-CN"/>
              <a:t>20</a:t>
            </a:r>
            <a:r>
              <a:rPr lang="zh-CN" altLang="en-US"/>
              <a:t>个零件，其中</a:t>
            </a:r>
            <a:r>
              <a:rPr lang="en-US" altLang="zh-CN"/>
              <a:t>5</a:t>
            </a:r>
            <a:r>
              <a:rPr lang="zh-CN" altLang="en-US"/>
              <a:t>个次品，从盒中任意抽</a:t>
            </a:r>
            <a:endParaRPr lang="zh-CN" altLang="en-US"/>
          </a:p>
          <a:p>
            <a:pPr eaLnBrk="0" hangingPunct="0"/>
            <a:r>
              <a:rPr lang="zh-CN" altLang="en-US"/>
              <a:t>取</a:t>
            </a:r>
            <a:r>
              <a:rPr lang="en-US" altLang="zh-CN"/>
              <a:t>3</a:t>
            </a:r>
            <a:r>
              <a:rPr lang="zh-CN" altLang="en-US"/>
              <a:t>个零件，求其中抽得</a:t>
            </a:r>
            <a:r>
              <a:rPr lang="en-US" altLang="zh-CN"/>
              <a:t>1</a:t>
            </a:r>
            <a:r>
              <a:rPr lang="zh-CN" altLang="en-US"/>
              <a:t>个次品的概率。</a:t>
            </a:r>
            <a:endParaRPr lang="zh-CN" alt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15398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97025" y="1395413"/>
            <a:ext cx="5184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（基本事件为一次取三个零件）</a:t>
            </a:r>
            <a:endParaRPr lang="zh-CN" altLang="en-US" b="0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1219200" y="2146300"/>
          <a:ext cx="1219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Equation" r:id="rId1" imgW="29260800" imgH="12496800" progId="Equation.3">
                  <p:embed/>
                </p:oleObj>
              </mc:Choice>
              <mc:Fallback>
                <p:oleObj name="Equation" r:id="rId1" imgW="29260800" imgH="12496800" progId="Equation.3">
                  <p:embed/>
                  <p:pic>
                    <p:nvPicPr>
                      <p:cNvPr id="0" name="图片 542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2146300"/>
                        <a:ext cx="1219200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187700" y="2146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40538400" imgH="12496800" progId="Equation.3">
                  <p:embed/>
                </p:oleObj>
              </mc:Choice>
              <mc:Fallback>
                <p:oleObj name="Equation" r:id="rId3" imgW="40538400" imgH="12496800" progId="Equation.3">
                  <p:embed/>
                  <p:pic>
                    <p:nvPicPr>
                      <p:cNvPr id="0" name="图片 542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0" y="2146300"/>
                        <a:ext cx="1689100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914400" y="2921000"/>
          <a:ext cx="3441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5" imgW="82600800" imgH="24993600" progId="Equation.3">
                  <p:embed/>
                </p:oleObj>
              </mc:Choice>
              <mc:Fallback>
                <p:oleObj name="Equation" r:id="rId5" imgW="82600800" imgH="24993600" progId="Equation.3">
                  <p:embed/>
                  <p:pic>
                    <p:nvPicPr>
                      <p:cNvPr id="0" name="图片 542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921000"/>
                        <a:ext cx="3441700" cy="104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81000" y="4159250"/>
            <a:ext cx="845661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由此可见，从包括</a:t>
            </a:r>
            <a:r>
              <a:rPr lang="en-US" altLang="zh-CN" i="1"/>
              <a:t>M</a:t>
            </a:r>
            <a:r>
              <a:rPr lang="zh-CN" altLang="en-US"/>
              <a:t>件次品的</a:t>
            </a:r>
            <a:r>
              <a:rPr lang="en-US" altLang="zh-CN" i="1"/>
              <a:t>N</a:t>
            </a:r>
            <a:r>
              <a:rPr lang="zh-CN" altLang="en-US"/>
              <a:t>件产品中，任取</a:t>
            </a:r>
            <a:r>
              <a:rPr lang="en-US" altLang="zh-CN" i="1"/>
              <a:t>n</a:t>
            </a:r>
            <a:r>
              <a:rPr lang="zh-CN" altLang="en-US"/>
              <a:t>件，</a:t>
            </a:r>
            <a:endParaRPr lang="zh-CN" altLang="en-US"/>
          </a:p>
          <a:p>
            <a:r>
              <a:rPr lang="zh-CN" altLang="en-US"/>
              <a:t>抽得</a:t>
            </a:r>
            <a:r>
              <a:rPr lang="en-US" altLang="zh-CN" i="1"/>
              <a:t>k</a:t>
            </a:r>
            <a:r>
              <a:rPr lang="zh-CN" altLang="en-US"/>
              <a:t>个次品的概率为</a:t>
            </a:r>
            <a:endParaRPr lang="zh-CN" altLang="en-US"/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2165350" y="5295900"/>
          <a:ext cx="2273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7" imgW="54559200" imgH="24688800" progId="Equation.3">
                  <p:embed/>
                </p:oleObj>
              </mc:Choice>
              <mc:Fallback>
                <p:oleObj name="Equation" r:id="rId7" imgW="54559200" imgH="24688800" progId="Equation.3">
                  <p:embed/>
                  <p:pic>
                    <p:nvPicPr>
                      <p:cNvPr id="0" name="图片 542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5350" y="5295900"/>
                        <a:ext cx="2273300" cy="1028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1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3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 build="p"/>
      <p:bldP spid="86020" grpId="0" autoUpdateAnimBg="0" build="p"/>
      <p:bldP spid="8602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214313" y="357188"/>
          <a:ext cx="84645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Equation" r:id="rId1" imgW="101803200" imgH="16459200" progId="Equation.DSMT4">
                  <p:embed/>
                </p:oleObj>
              </mc:Choice>
              <mc:Fallback>
                <p:oleObj name="Equation" r:id="rId1" imgW="101803200" imgH="16459200" progId="Equation.DSMT4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313" y="357188"/>
                        <a:ext cx="8464550" cy="1228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250825" y="1700213"/>
          <a:ext cx="64547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3" imgW="76504800" imgH="5791200" progId="Equation.DSMT4">
                  <p:embed/>
                </p:oleObj>
              </mc:Choice>
              <mc:Fallback>
                <p:oleObj name="Equation" r:id="rId3" imgW="76504800" imgH="57912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700213"/>
                        <a:ext cx="6454775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4787900" y="2205038"/>
          <a:ext cx="3130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5" imgW="38709600" imgH="10972800" progId="Equation.DSMT4">
                  <p:embed/>
                </p:oleObj>
              </mc:Choice>
              <mc:Fallback>
                <p:oleObj name="Equation" r:id="rId5" imgW="38709600" imgH="10972800" progId="Equation.DSMT4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2205038"/>
                        <a:ext cx="313055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360363" y="2349500"/>
          <a:ext cx="39354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7" imgW="46634400" imgH="5791200" progId="Equation.DSMT4">
                  <p:embed/>
                </p:oleObj>
              </mc:Choice>
              <mc:Fallback>
                <p:oleObj name="Equation" r:id="rId7" imgW="46634400" imgH="57912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0363" y="2349500"/>
                        <a:ext cx="3935412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468313" y="3213100"/>
          <a:ext cx="4089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9" imgW="48463200" imgH="5486400" progId="Equation.DSMT4">
                  <p:embed/>
                </p:oleObj>
              </mc:Choice>
              <mc:Fallback>
                <p:oleObj name="Equation" r:id="rId9" imgW="48463200" imgH="5486400" progId="Equation.DSMT4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313" y="3213100"/>
                        <a:ext cx="4089400" cy="454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9" name="Object 7"/>
          <p:cNvGraphicFramePr>
            <a:graphicFrameLocks noChangeAspect="1"/>
          </p:cNvGraphicFramePr>
          <p:nvPr/>
        </p:nvGraphicFramePr>
        <p:xfrm>
          <a:off x="4716463" y="3284538"/>
          <a:ext cx="3267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11" imgW="38709600" imgH="5791200" progId="Equation.DSMT4">
                  <p:embed/>
                </p:oleObj>
              </mc:Choice>
              <mc:Fallback>
                <p:oleObj name="Equation" r:id="rId11" imgW="38709600" imgH="579120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6463" y="3284538"/>
                        <a:ext cx="3267075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0" name="Object 8"/>
          <p:cNvGraphicFramePr>
            <a:graphicFrameLocks noChangeAspect="1"/>
          </p:cNvGraphicFramePr>
          <p:nvPr/>
        </p:nvGraphicFramePr>
        <p:xfrm>
          <a:off x="539750" y="3860800"/>
          <a:ext cx="3048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13" imgW="38709600" imgH="10972800" progId="Equation.DSMT4">
                  <p:embed/>
                </p:oleObj>
              </mc:Choice>
              <mc:Fallback>
                <p:oleObj name="Equation" r:id="rId13" imgW="38709600" imgH="10972800" progId="Equation.DSMT4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750" y="3860800"/>
                        <a:ext cx="3048000" cy="885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4572000" y="4005263"/>
          <a:ext cx="3575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15" imgW="45415200" imgH="9448800" progId="Equation.DSMT4">
                  <p:embed/>
                </p:oleObj>
              </mc:Choice>
              <mc:Fallback>
                <p:oleObj name="Equation" r:id="rId15" imgW="45415200" imgH="9448800" progId="Equation.DSMT4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0" y="4005263"/>
                        <a:ext cx="35750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468313" y="4955223"/>
          <a:ext cx="54784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17" imgW="64922400" imgH="5791200" progId="Equation.DSMT4">
                  <p:embed/>
                </p:oleObj>
              </mc:Choice>
              <mc:Fallback>
                <p:oleObj name="Equation" r:id="rId17" imgW="64922400" imgH="5791200" progId="Equation.DSMT4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8313" y="4955223"/>
                        <a:ext cx="5478462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3" name="Object 11"/>
          <p:cNvGraphicFramePr>
            <a:graphicFrameLocks noChangeAspect="1"/>
          </p:cNvGraphicFramePr>
          <p:nvPr/>
        </p:nvGraphicFramePr>
        <p:xfrm>
          <a:off x="1042988" y="5516563"/>
          <a:ext cx="30718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19" imgW="39014400" imgH="10972800" progId="Equation.DSMT4">
                  <p:embed/>
                </p:oleObj>
              </mc:Choice>
              <mc:Fallback>
                <p:oleObj name="Equation" r:id="rId19" imgW="39014400" imgH="10972800" progId="Equation.DSMT4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42988" y="5516563"/>
                        <a:ext cx="3071812" cy="885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7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8763000" cy="895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/>
              <a:t>       </a:t>
            </a:r>
            <a:r>
              <a:rPr lang="zh-CN" altLang="en-US" sz="2400"/>
              <a:t>练习</a:t>
            </a:r>
            <a:r>
              <a:rPr lang="en-US" altLang="zh-CN" sz="2400"/>
              <a:t>2</a:t>
            </a:r>
            <a:r>
              <a:rPr lang="zh-CN" altLang="en-US" sz="2400"/>
              <a:t>：在</a:t>
            </a:r>
            <a:r>
              <a:rPr lang="en-US" altLang="zh-CN" sz="2400"/>
              <a:t>1—2000</a:t>
            </a:r>
            <a:r>
              <a:rPr lang="zh-CN" altLang="en-US" sz="2400"/>
              <a:t>的整数中随机取一数，问取到的整数既不能被</a:t>
            </a:r>
            <a:r>
              <a:rPr lang="en-US" altLang="zh-CN" sz="2400"/>
              <a:t>6</a:t>
            </a:r>
            <a:r>
              <a:rPr lang="zh-CN" altLang="en-US" sz="2400"/>
              <a:t>整除，也不能被</a:t>
            </a:r>
            <a:r>
              <a:rPr lang="en-US" altLang="zh-CN" sz="2400"/>
              <a:t>8</a:t>
            </a:r>
            <a:r>
              <a:rPr lang="zh-CN" altLang="en-US" sz="2400"/>
              <a:t>整除的概率</a:t>
            </a:r>
            <a:r>
              <a:rPr lang="en-US" altLang="zh-CN" sz="2400"/>
              <a:t>.</a:t>
            </a:r>
            <a:endParaRPr lang="en-US" altLang="zh-CN" sz="2400"/>
          </a:p>
        </p:txBody>
      </p:sp>
      <p:graphicFrame>
        <p:nvGraphicFramePr>
          <p:cNvPr id="254976" name="Object 0"/>
          <p:cNvGraphicFramePr>
            <a:graphicFrameLocks noChangeAspect="1"/>
          </p:cNvGraphicFramePr>
          <p:nvPr/>
        </p:nvGraphicFramePr>
        <p:xfrm>
          <a:off x="160338" y="1828800"/>
          <a:ext cx="73771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Equation" r:id="rId1" imgW="97536000" imgH="5181600" progId="Equation.DSMT4">
                  <p:embed/>
                </p:oleObj>
              </mc:Choice>
              <mc:Fallback>
                <p:oleObj name="Equation" r:id="rId1" imgW="97536000" imgH="5181600" progId="Equation.DSMT4">
                  <p:embed/>
                  <p:pic>
                    <p:nvPicPr>
                      <p:cNvPr id="0" name="Object 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338" y="1828800"/>
                        <a:ext cx="7377112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7" name="Object 1"/>
          <p:cNvGraphicFramePr>
            <a:graphicFrameLocks noChangeAspect="1"/>
          </p:cNvGraphicFramePr>
          <p:nvPr/>
        </p:nvGraphicFramePr>
        <p:xfrm>
          <a:off x="685800" y="2286000"/>
          <a:ext cx="8153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3" imgW="116738400" imgH="5791200" progId="Equation.DSMT4">
                  <p:embed/>
                </p:oleObj>
              </mc:Choice>
              <mc:Fallback>
                <p:oleObj name="Equation" r:id="rId3" imgW="116738400" imgH="5791200" progId="Equation.DSMT4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286000"/>
                        <a:ext cx="81534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609600" y="2819400"/>
          <a:ext cx="8305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5" imgW="122529600" imgH="6705600" progId="Equation.DSMT4">
                  <p:embed/>
                </p:oleObj>
              </mc:Choice>
              <mc:Fallback>
                <p:oleObj name="Equation" r:id="rId5" imgW="122529600" imgH="6705600" progId="Equation.DSMT4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819400"/>
                        <a:ext cx="8305800" cy="454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685800" y="3352800"/>
          <a:ext cx="24479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7" imgW="25298400" imgH="5486400" progId="Equation.DSMT4">
                  <p:embed/>
                </p:oleObj>
              </mc:Choice>
              <mc:Fallback>
                <p:oleObj name="Equation" r:id="rId7" imgW="25298400" imgH="54864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3352800"/>
                        <a:ext cx="2447925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4114800" y="3352800"/>
          <a:ext cx="24066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9" imgW="25298400" imgH="5486400" progId="Equation.DSMT4">
                  <p:embed/>
                </p:oleObj>
              </mc:Choice>
              <mc:Fallback>
                <p:oleObj name="Equation" r:id="rId9" imgW="25298400" imgH="5486400" progId="Equation.DSMT4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3352800"/>
                        <a:ext cx="2406650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685800" y="4648200"/>
          <a:ext cx="8153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11" imgW="108508800" imgH="5486400" progId="Equation.DSMT4">
                  <p:embed/>
                </p:oleObj>
              </mc:Choice>
              <mc:Fallback>
                <p:oleObj name="Equation" r:id="rId11" imgW="108508800" imgH="54864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" y="4648200"/>
                        <a:ext cx="8153400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685800" y="5257800"/>
          <a:ext cx="51054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13" imgW="49377600" imgH="5791200" progId="Equation.DSMT4">
                  <p:embed/>
                </p:oleObj>
              </mc:Choice>
              <mc:Fallback>
                <p:oleObj name="Equation" r:id="rId13" imgW="49377600" imgH="5791200" progId="Equation.DSMT4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5800" y="5257800"/>
                        <a:ext cx="5105400" cy="598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685800" y="3962400"/>
          <a:ext cx="2133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15" imgW="24688800" imgH="6096000" progId="Equation.DSMT4">
                  <p:embed/>
                </p:oleObj>
              </mc:Choice>
              <mc:Fallback>
                <p:oleObj name="Equation" r:id="rId15" imgW="24688800" imgH="609600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800" y="3962400"/>
                        <a:ext cx="2133600" cy="525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4" name="Object 8"/>
          <p:cNvGraphicFramePr>
            <a:graphicFrameLocks noChangeAspect="1"/>
          </p:cNvGraphicFramePr>
          <p:nvPr/>
        </p:nvGraphicFramePr>
        <p:xfrm>
          <a:off x="4038600" y="3962400"/>
          <a:ext cx="19812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Equation" r:id="rId17" imgW="24079200" imgH="6096000" progId="Equation.DSMT4">
                  <p:embed/>
                </p:oleObj>
              </mc:Choice>
              <mc:Fallback>
                <p:oleObj name="Equation" r:id="rId17" imgW="24079200" imgH="6096000" progId="Equation.DSMT4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38600" y="3962400"/>
                        <a:ext cx="1981200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1" name="Rectangle 3"/>
          <p:cNvSpPr>
            <a:spLocks noChangeArrowheads="1"/>
          </p:cNvSpPr>
          <p:nvPr/>
        </p:nvSpPr>
        <p:spPr bwMode="auto">
          <a:xfrm>
            <a:off x="152400" y="609600"/>
            <a:ext cx="8763000" cy="220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200"/>
              <a:t>      </a:t>
            </a:r>
            <a:r>
              <a:rPr lang="zh-CN" altLang="en-US" sz="2200"/>
              <a:t>练习</a:t>
            </a:r>
            <a:r>
              <a:rPr lang="en-US" altLang="zh-CN" sz="2200"/>
              <a:t>3</a:t>
            </a:r>
            <a:r>
              <a:rPr lang="zh-CN" altLang="en-US" sz="2200"/>
              <a:t>（福利彩票）幸福</a:t>
            </a:r>
            <a:r>
              <a:rPr lang="en-US" altLang="zh-CN" sz="2200"/>
              <a:t>35</a:t>
            </a:r>
            <a:r>
              <a:rPr lang="zh-CN" altLang="en-US" sz="2200"/>
              <a:t>选</a:t>
            </a:r>
            <a:r>
              <a:rPr lang="en-US" altLang="zh-CN" sz="2200"/>
              <a:t>7</a:t>
            </a:r>
            <a:r>
              <a:rPr lang="zh-CN" altLang="en-US" sz="2200"/>
              <a:t>，即从</a:t>
            </a:r>
            <a:r>
              <a:rPr lang="en-US" altLang="zh-CN" sz="2200"/>
              <a:t>01</a:t>
            </a:r>
            <a:r>
              <a:rPr lang="zh-CN" altLang="en-US" sz="2200"/>
              <a:t>，</a:t>
            </a:r>
            <a:r>
              <a:rPr lang="en-US" altLang="zh-CN" sz="2200"/>
              <a:t>02</a:t>
            </a:r>
            <a:r>
              <a:rPr lang="zh-CN" altLang="en-US" sz="2200"/>
              <a:t>，</a:t>
            </a:r>
            <a:r>
              <a:rPr lang="en-US" altLang="zh-CN" sz="2200"/>
              <a:t>…</a:t>
            </a:r>
            <a:r>
              <a:rPr lang="zh-CN" altLang="en-US" sz="2200"/>
              <a:t>，</a:t>
            </a:r>
            <a:r>
              <a:rPr lang="en-US" altLang="zh-CN" sz="2200"/>
              <a:t>35</a:t>
            </a:r>
            <a:r>
              <a:rPr lang="zh-CN" altLang="en-US" sz="2200"/>
              <a:t>中不重复地开出</a:t>
            </a:r>
            <a:r>
              <a:rPr lang="en-US" altLang="zh-CN" sz="2200"/>
              <a:t>7</a:t>
            </a:r>
            <a:r>
              <a:rPr lang="zh-CN" altLang="en-US" sz="2200"/>
              <a:t>个基本号码。中奖规则如下：求中各等奖概率</a:t>
            </a:r>
            <a:r>
              <a:rPr lang="en-US" altLang="zh-CN" sz="2200"/>
              <a:t>.</a:t>
            </a:r>
            <a:endParaRPr lang="en-US" altLang="zh-CN" sz="2200"/>
          </a:p>
          <a:p>
            <a:pPr>
              <a:lnSpc>
                <a:spcPct val="105000"/>
              </a:lnSpc>
            </a:pPr>
            <a:r>
              <a:rPr lang="zh-CN" altLang="en-US" sz="2200">
                <a:solidFill>
                  <a:schemeClr val="accent2"/>
                </a:solidFill>
              </a:rPr>
              <a:t>一等奖</a:t>
            </a:r>
            <a:r>
              <a:rPr lang="en-US" altLang="zh-CN" sz="2200">
                <a:solidFill>
                  <a:schemeClr val="accent2"/>
                </a:solidFill>
              </a:rPr>
              <a:t>:  7</a:t>
            </a:r>
            <a:r>
              <a:rPr lang="zh-CN" altLang="en-US" sz="2200">
                <a:solidFill>
                  <a:schemeClr val="accent2"/>
                </a:solidFill>
              </a:rPr>
              <a:t>个基本号码全中；      二等奖：中</a:t>
            </a:r>
            <a:r>
              <a:rPr lang="en-US" altLang="zh-CN" sz="2200">
                <a:solidFill>
                  <a:schemeClr val="accent2"/>
                </a:solidFill>
              </a:rPr>
              <a:t>6</a:t>
            </a:r>
            <a:r>
              <a:rPr lang="zh-CN" altLang="en-US" sz="2200">
                <a:solidFill>
                  <a:schemeClr val="accent2"/>
                </a:solidFill>
              </a:rPr>
              <a:t>个基本号码及特殊号码；</a:t>
            </a:r>
            <a:endParaRPr lang="zh-CN" altLang="en-US" sz="220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sz="2200">
                <a:solidFill>
                  <a:schemeClr val="accent2"/>
                </a:solidFill>
              </a:rPr>
              <a:t>三等奖</a:t>
            </a:r>
            <a:r>
              <a:rPr lang="en-US" altLang="zh-CN" sz="2200">
                <a:solidFill>
                  <a:schemeClr val="accent2"/>
                </a:solidFill>
              </a:rPr>
              <a:t>: </a:t>
            </a:r>
            <a:r>
              <a:rPr lang="zh-CN" altLang="en-US" sz="2200">
                <a:solidFill>
                  <a:schemeClr val="accent2"/>
                </a:solidFill>
              </a:rPr>
              <a:t>中</a:t>
            </a:r>
            <a:r>
              <a:rPr lang="en-US" altLang="zh-CN" sz="2200">
                <a:solidFill>
                  <a:schemeClr val="accent2"/>
                </a:solidFill>
              </a:rPr>
              <a:t>6</a:t>
            </a:r>
            <a:r>
              <a:rPr lang="zh-CN" altLang="en-US" sz="2200">
                <a:solidFill>
                  <a:schemeClr val="accent2"/>
                </a:solidFill>
              </a:rPr>
              <a:t>个基本号码；           四等奖：中</a:t>
            </a:r>
            <a:r>
              <a:rPr lang="en-US" altLang="zh-CN" sz="2200">
                <a:solidFill>
                  <a:schemeClr val="accent2"/>
                </a:solidFill>
              </a:rPr>
              <a:t>5</a:t>
            </a:r>
            <a:r>
              <a:rPr lang="zh-CN" altLang="en-US" sz="2200">
                <a:solidFill>
                  <a:schemeClr val="accent2"/>
                </a:solidFill>
              </a:rPr>
              <a:t>个基本号码及特殊号码；</a:t>
            </a:r>
            <a:endParaRPr lang="zh-CN" altLang="en-US" sz="220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sz="2200">
                <a:solidFill>
                  <a:schemeClr val="accent2"/>
                </a:solidFill>
              </a:rPr>
              <a:t>五等奖</a:t>
            </a:r>
            <a:r>
              <a:rPr lang="en-US" altLang="zh-CN" sz="2200">
                <a:solidFill>
                  <a:schemeClr val="accent2"/>
                </a:solidFill>
              </a:rPr>
              <a:t>: </a:t>
            </a:r>
            <a:r>
              <a:rPr lang="zh-CN" altLang="en-US" sz="2200">
                <a:solidFill>
                  <a:schemeClr val="accent2"/>
                </a:solidFill>
              </a:rPr>
              <a:t>中</a:t>
            </a:r>
            <a:r>
              <a:rPr lang="en-US" altLang="zh-CN" sz="2200">
                <a:solidFill>
                  <a:schemeClr val="accent2"/>
                </a:solidFill>
              </a:rPr>
              <a:t>5</a:t>
            </a:r>
            <a:r>
              <a:rPr lang="zh-CN" altLang="en-US" sz="2200">
                <a:solidFill>
                  <a:schemeClr val="accent2"/>
                </a:solidFill>
              </a:rPr>
              <a:t>个基本号码；           六等奖：中</a:t>
            </a:r>
            <a:r>
              <a:rPr lang="en-US" altLang="zh-CN" sz="2200">
                <a:solidFill>
                  <a:schemeClr val="accent2"/>
                </a:solidFill>
              </a:rPr>
              <a:t>4</a:t>
            </a:r>
            <a:r>
              <a:rPr lang="zh-CN" altLang="en-US" sz="2200">
                <a:solidFill>
                  <a:schemeClr val="accent2"/>
                </a:solidFill>
              </a:rPr>
              <a:t>个基本号码及特殊号码；</a:t>
            </a:r>
            <a:endParaRPr lang="zh-CN" altLang="en-US" sz="220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sz="2200">
                <a:solidFill>
                  <a:schemeClr val="accent2"/>
                </a:solidFill>
              </a:rPr>
              <a:t>七等奖：中</a:t>
            </a:r>
            <a:r>
              <a:rPr lang="en-US" altLang="zh-CN" sz="2200">
                <a:solidFill>
                  <a:schemeClr val="accent2"/>
                </a:solidFill>
              </a:rPr>
              <a:t>4</a:t>
            </a:r>
            <a:r>
              <a:rPr lang="zh-CN" altLang="en-US" sz="2200">
                <a:solidFill>
                  <a:schemeClr val="accent2"/>
                </a:solidFill>
              </a:rPr>
              <a:t>个基本号码，或中</a:t>
            </a:r>
            <a:r>
              <a:rPr lang="en-US" altLang="zh-CN" sz="2200">
                <a:solidFill>
                  <a:schemeClr val="accent2"/>
                </a:solidFill>
              </a:rPr>
              <a:t>3</a:t>
            </a:r>
            <a:r>
              <a:rPr lang="zh-CN" altLang="en-US" sz="2200">
                <a:solidFill>
                  <a:schemeClr val="accent2"/>
                </a:solidFill>
              </a:rPr>
              <a:t>个基本号码及特殊号码。</a:t>
            </a:r>
            <a:endParaRPr lang="zh-CN" altLang="en-US" sz="2200">
              <a:solidFill>
                <a:schemeClr val="accent2"/>
              </a:solidFill>
            </a:endParaRP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38100" y="2895600"/>
          <a:ext cx="7708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Equation" r:id="rId1" imgW="93268800" imgH="5791200" progId="Equation.DSMT4">
                  <p:embed/>
                </p:oleObj>
              </mc:Choice>
              <mc:Fallback>
                <p:oleObj name="Equation" r:id="rId1" imgW="93268800" imgH="5791200" progId="Equation.DSMT4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" y="2895600"/>
                        <a:ext cx="7708900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533400" y="3429000"/>
          <a:ext cx="8305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Equation" r:id="rId3" imgW="121920000" imgH="4876800" progId="Equation.DSMT4">
                  <p:embed/>
                </p:oleObj>
              </mc:Choice>
              <mc:Fallback>
                <p:oleObj name="Equation" r:id="rId3" imgW="121920000" imgH="48768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429000"/>
                        <a:ext cx="8305800" cy="331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57200" y="3810000"/>
          <a:ext cx="3581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5" imgW="47853600" imgH="10972800" progId="Equation.DSMT4">
                  <p:embed/>
                </p:oleObj>
              </mc:Choice>
              <mc:Fallback>
                <p:oleObj name="Equation" r:id="rId5" imgW="47853600" imgH="10972800" progId="Equation.DSMT4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810000"/>
                        <a:ext cx="3581400" cy="820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4648200" y="3810000"/>
          <a:ext cx="38100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7" imgW="51511200" imgH="10972800" progId="Equation.DSMT4">
                  <p:embed/>
                </p:oleObj>
              </mc:Choice>
              <mc:Fallback>
                <p:oleObj name="Equation" r:id="rId7" imgW="51511200" imgH="1097280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810000"/>
                        <a:ext cx="3810000" cy="811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457200" y="4648200"/>
          <a:ext cx="37338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9" imgW="56692800" imgH="10972800" progId="Equation.DSMT4">
                  <p:embed/>
                </p:oleObj>
              </mc:Choice>
              <mc:Fallback>
                <p:oleObj name="Equation" r:id="rId9" imgW="56692800" imgH="10972800" progId="Equation.DSMT4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4648200"/>
                        <a:ext cx="3733800" cy="722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4419600" y="4648200"/>
          <a:ext cx="472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11" imgW="77114400" imgH="10972800" progId="Equation.DSMT4">
                  <p:embed/>
                </p:oleObj>
              </mc:Choice>
              <mc:Fallback>
                <p:oleObj name="Equation" r:id="rId11" imgW="77114400" imgH="10972800" progId="Equation.DSMT4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9600" y="4648200"/>
                        <a:ext cx="4724400" cy="685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457200" y="5405438"/>
          <a:ext cx="50292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13" imgW="78333600" imgH="5181600" progId="Equation.DSMT4">
                  <p:embed/>
                </p:oleObj>
              </mc:Choice>
              <mc:Fallback>
                <p:oleObj name="Equation" r:id="rId13" imgW="78333600" imgH="5181600" progId="Equation.DSMT4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" y="5405438"/>
                        <a:ext cx="5029200" cy="331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5486400" y="5410200"/>
          <a:ext cx="3352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15" imgW="44500800" imgH="5486400" progId="Equation.DSMT4">
                  <p:embed/>
                </p:oleObj>
              </mc:Choice>
              <mc:Fallback>
                <p:oleObj name="Equation" r:id="rId15" imgW="44500800" imgH="5486400" progId="Equation.DSMT4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86400" y="5410200"/>
                        <a:ext cx="3352800" cy="412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8" name="Object 12"/>
          <p:cNvGraphicFramePr>
            <a:graphicFrameLocks noChangeAspect="1"/>
          </p:cNvGraphicFramePr>
          <p:nvPr/>
        </p:nvGraphicFramePr>
        <p:xfrm>
          <a:off x="1528763" y="5867400"/>
          <a:ext cx="4410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Equation" r:id="rId17" imgW="54864000" imgH="5181600" progId="Equation.DSMT4">
                  <p:embed/>
                </p:oleObj>
              </mc:Choice>
              <mc:Fallback>
                <p:oleObj name="Equation" r:id="rId17" imgW="54864000" imgH="5181600" progId="Equation.DSMT4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28763" y="5867400"/>
                        <a:ext cx="4410075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92" name="Rectangle 13"/>
          <p:cNvSpPr>
            <a:spLocks noChangeArrowheads="1"/>
          </p:cNvSpPr>
          <p:nvPr/>
        </p:nvSpPr>
        <p:spPr bwMode="auto">
          <a:xfrm>
            <a:off x="2286000" y="2751138"/>
            <a:ext cx="4572000" cy="1357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n-US" altLang="zh-CN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kumimoji="0" lang="en-US" altLang="zh-CN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8763000" cy="129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/>
              <a:t>       </a:t>
            </a:r>
            <a:r>
              <a:rPr lang="zh-CN" altLang="en-US" sz="2400"/>
              <a:t>练习</a:t>
            </a:r>
            <a:r>
              <a:rPr lang="en-US" altLang="zh-CN" sz="2400"/>
              <a:t>4   </a:t>
            </a:r>
            <a:r>
              <a:rPr lang="zh-CN" altLang="en-US" sz="2400"/>
              <a:t>将</a:t>
            </a:r>
            <a:r>
              <a:rPr lang="en-US" altLang="zh-CN" sz="2400"/>
              <a:t>15</a:t>
            </a:r>
            <a:r>
              <a:rPr lang="zh-CN" altLang="en-US" sz="2400"/>
              <a:t>名新生随机地平均分配到三个班级中，这</a:t>
            </a:r>
            <a:r>
              <a:rPr lang="en-US" altLang="zh-CN" sz="2400"/>
              <a:t>15</a:t>
            </a:r>
            <a:r>
              <a:rPr lang="zh-CN" altLang="en-US" sz="2400"/>
              <a:t>名新生中有</a:t>
            </a:r>
            <a:r>
              <a:rPr lang="en-US" altLang="zh-CN" sz="2400"/>
              <a:t>3</a:t>
            </a:r>
            <a:r>
              <a:rPr lang="zh-CN" altLang="en-US" sz="2400"/>
              <a:t>名优秀生。问：</a:t>
            </a:r>
            <a:r>
              <a:rPr lang="en-US" altLang="zh-CN" sz="2400">
                <a:sym typeface="Wingdings" panose="05000000000000000000" pitchFamily="2" charset="2"/>
              </a:rPr>
              <a:t>(1)</a:t>
            </a:r>
            <a:r>
              <a:rPr lang="zh-CN" altLang="en-US" sz="2400">
                <a:sym typeface="Wingdings" panose="05000000000000000000" pitchFamily="2" charset="2"/>
              </a:rPr>
              <a:t>每一班级各分配到一名优秀生的概率；</a:t>
            </a:r>
            <a:r>
              <a:rPr lang="en-US" altLang="zh-CN" sz="2400">
                <a:sym typeface="Wingdings" panose="05000000000000000000" pitchFamily="2" charset="2"/>
              </a:rPr>
              <a:t>(2)3</a:t>
            </a:r>
            <a:r>
              <a:rPr lang="zh-CN" altLang="en-US" sz="2400">
                <a:sym typeface="Wingdings" panose="05000000000000000000" pitchFamily="2" charset="2"/>
              </a:rPr>
              <a:t>名优秀生分配到同一班级的概率</a:t>
            </a:r>
            <a:r>
              <a:rPr lang="en-US" altLang="zh-CN" sz="2400">
                <a:sym typeface="Wingdings" panose="05000000000000000000" pitchFamily="2" charset="2"/>
              </a:rPr>
              <a:t>.</a:t>
            </a:r>
            <a:endParaRPr lang="en-US" altLang="zh-CN" sz="2400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52400" y="1828800"/>
          <a:ext cx="79263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Equation" r:id="rId1" imgW="102412800" imgH="9753600" progId="Equation.DSMT4">
                  <p:embed/>
                </p:oleObj>
              </mc:Choice>
              <mc:Fallback>
                <p:oleObj name="Equation" r:id="rId1" imgW="102412800" imgH="97536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" y="1828800"/>
                        <a:ext cx="7926388" cy="754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533400" y="2514600"/>
          <a:ext cx="51355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3" imgW="70104000" imgH="4876800" progId="Equation.DSMT4">
                  <p:embed/>
                </p:oleObj>
              </mc:Choice>
              <mc:Fallback>
                <p:oleObj name="Equation" r:id="rId3" imgW="70104000" imgH="4876800" progId="Equation.DSMT4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514600"/>
                        <a:ext cx="5135563" cy="357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990600" y="2819400"/>
          <a:ext cx="60150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5" imgW="94488000" imgH="9753600" progId="Equation.DSMT4">
                  <p:embed/>
                </p:oleObj>
              </mc:Choice>
              <mc:Fallback>
                <p:oleObj name="Equation" r:id="rId5" imgW="94488000" imgH="97536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819400"/>
                        <a:ext cx="6015038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914400" y="3276600"/>
          <a:ext cx="44196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7" imgW="65532000" imgH="9753600" progId="Equation.DSMT4">
                  <p:embed/>
                </p:oleObj>
              </mc:Choice>
              <mc:Fallback>
                <p:oleObj name="Equation" r:id="rId7" imgW="65532000" imgH="9753600" progId="Equation.DSMT4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3276600"/>
                        <a:ext cx="4419600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990600" y="3886200"/>
          <a:ext cx="34290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9" imgW="43891200" imgH="9448800" progId="Equation.DSMT4">
                  <p:embed/>
                </p:oleObj>
              </mc:Choice>
              <mc:Fallback>
                <p:oleObj name="Equation" r:id="rId9" imgW="43891200" imgH="944880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3886200"/>
                        <a:ext cx="3429000" cy="738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533400" y="4648200"/>
          <a:ext cx="8153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11" imgW="125882400" imgH="9753600" progId="Equation.DSMT4">
                  <p:embed/>
                </p:oleObj>
              </mc:Choice>
              <mc:Fallback>
                <p:oleObj name="Equation" r:id="rId11" imgW="125882400" imgH="9753600" progId="Equation.DSMT4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" y="4648200"/>
                        <a:ext cx="8153400" cy="633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1066800" y="5181600"/>
          <a:ext cx="3352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Equation" r:id="rId13" imgW="42672000" imgH="9448800" progId="Equation.DSMT4">
                  <p:embed/>
                </p:oleObj>
              </mc:Choice>
              <mc:Fallback>
                <p:oleObj name="Equation" r:id="rId13" imgW="42672000" imgH="9448800" progId="Equation.DSMT4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6800" y="5181600"/>
                        <a:ext cx="3352800" cy="74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Text Box 2"/>
          <p:cNvSpPr txBox="1">
            <a:spLocks noChangeArrowheads="1"/>
          </p:cNvSpPr>
          <p:nvPr/>
        </p:nvSpPr>
        <p:spPr bwMode="auto">
          <a:xfrm>
            <a:off x="365125" y="152400"/>
            <a:ext cx="3398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四、概率的几何定义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205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1. </a:t>
            </a:r>
            <a:r>
              <a:rPr lang="zh-CN" altLang="en-US">
                <a:solidFill>
                  <a:srgbClr val="FF0000"/>
                </a:solidFill>
              </a:rPr>
              <a:t>几何概型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57200" y="1227138"/>
            <a:ext cx="7942263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定义：</a:t>
            </a:r>
            <a:r>
              <a:rPr lang="zh-CN" altLang="en-US">
                <a:latin typeface="宋体" panose="02010600030101010101" pitchFamily="2" charset="-122"/>
              </a:rPr>
              <a:t>向某一可度量的区域</a:t>
            </a:r>
            <a:r>
              <a:rPr lang="en-US" altLang="zh-CN" i="1"/>
              <a:t>G</a:t>
            </a:r>
            <a:r>
              <a:rPr lang="zh-CN" altLang="en-US">
                <a:latin typeface="宋体" panose="02010600030101010101" pitchFamily="2" charset="-122"/>
              </a:rPr>
              <a:t>内投一点，如果所投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的点落在</a:t>
            </a:r>
            <a:r>
              <a:rPr lang="en-US" altLang="zh-CN" i="1"/>
              <a:t>G</a:t>
            </a:r>
            <a:r>
              <a:rPr lang="zh-CN" altLang="en-US">
                <a:latin typeface="宋体" panose="02010600030101010101" pitchFamily="2" charset="-122"/>
              </a:rPr>
              <a:t>中任意区域</a:t>
            </a:r>
            <a:r>
              <a:rPr lang="en-US" altLang="zh-CN" i="1"/>
              <a:t>g</a:t>
            </a:r>
            <a:r>
              <a:rPr lang="zh-CN" altLang="en-US">
                <a:latin typeface="宋体" panose="02010600030101010101" pitchFamily="2" charset="-122"/>
              </a:rPr>
              <a:t>内的可能性大小与</a:t>
            </a:r>
            <a:r>
              <a:rPr lang="en-US" altLang="zh-CN" i="1"/>
              <a:t>g</a:t>
            </a:r>
            <a:r>
              <a:rPr lang="zh-CN" altLang="en-US">
                <a:latin typeface="宋体" panose="02010600030101010101" pitchFamily="2" charset="-122"/>
              </a:rPr>
              <a:t>的量度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成正比，而与</a:t>
            </a:r>
            <a:r>
              <a:rPr lang="en-US" altLang="zh-CN" i="1"/>
              <a:t>g</a:t>
            </a:r>
            <a:r>
              <a:rPr lang="zh-CN" altLang="en-US">
                <a:latin typeface="宋体" panose="02010600030101010101" pitchFamily="2" charset="-122"/>
              </a:rPr>
              <a:t>的位置和形状无关，则称这个随机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试验为几何型随机试验，或称为几何概型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38433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2. 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几何概率的计算公式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813911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定义：</a:t>
            </a:r>
            <a:r>
              <a:rPr lang="zh-CN" altLang="en-US"/>
              <a:t>设样本空间</a:t>
            </a:r>
            <a:r>
              <a:rPr lang="en-US" altLang="zh-CN" i="1"/>
              <a:t>S</a:t>
            </a:r>
            <a:r>
              <a:rPr lang="zh-CN" altLang="en-US"/>
              <a:t>所对应的区域仍记为</a:t>
            </a:r>
            <a:r>
              <a:rPr lang="en-US" altLang="zh-CN" i="1"/>
              <a:t>S</a:t>
            </a:r>
            <a:r>
              <a:rPr lang="en-US" altLang="zh-CN"/>
              <a:t>, </a:t>
            </a:r>
            <a:r>
              <a:rPr lang="zh-CN" altLang="en-US"/>
              <a:t>事件</a:t>
            </a:r>
            <a:r>
              <a:rPr lang="en-US" altLang="zh-CN" i="1"/>
              <a:t>A</a:t>
            </a:r>
            <a:r>
              <a:rPr lang="zh-CN" altLang="en-US"/>
              <a:t>所</a:t>
            </a:r>
            <a:endParaRPr lang="zh-CN" altLang="en-US"/>
          </a:p>
          <a:p>
            <a:r>
              <a:rPr lang="zh-CN" altLang="en-US"/>
              <a:t>对应的区域仍记为</a:t>
            </a:r>
            <a:r>
              <a:rPr lang="en-US" altLang="zh-CN" i="1"/>
              <a:t>A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>
                <a:sym typeface="Symbol" panose="05050102010706020507" pitchFamily="18" charset="2"/>
              </a:rPr>
              <a:t></a:t>
            </a:r>
            <a:r>
              <a:rPr lang="en-US" altLang="zh-CN" i="1"/>
              <a:t>S</a:t>
            </a:r>
            <a:r>
              <a:rPr lang="en-US" altLang="zh-CN"/>
              <a:t>, </a:t>
            </a:r>
            <a:r>
              <a:rPr lang="zh-CN" altLang="en-US"/>
              <a:t>则定义事件</a:t>
            </a:r>
            <a:r>
              <a:rPr lang="en-US" altLang="zh-CN" i="1"/>
              <a:t>A</a:t>
            </a:r>
            <a:r>
              <a:rPr lang="zh-CN" altLang="en-US"/>
              <a:t>的概率为</a:t>
            </a:r>
            <a:endParaRPr lang="zh-CN" altLang="en-US" i="1"/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3035300" y="4648200"/>
          <a:ext cx="2552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Equation" r:id="rId1" imgW="61264800" imgH="21336000" progId="Equation.3">
                  <p:embed/>
                </p:oleObj>
              </mc:Choice>
              <mc:Fallback>
                <p:oleObj name="Equation" r:id="rId1" imgW="61264800" imgH="21336000" progId="Equation.3">
                  <p:embed/>
                  <p:pic>
                    <p:nvPicPr>
                      <p:cNvPr id="0" name="图片 593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35300" y="4648200"/>
                        <a:ext cx="2552700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57200" y="5607050"/>
            <a:ext cx="62579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其中量度可以是长度、面积、体积等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57200" y="6110288"/>
            <a:ext cx="59007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几何概率是古典概率的补充和推广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88079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80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8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82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 build="p"/>
      <p:bldP spid="88068" grpId="0" autoUpdateAnimBg="0"/>
      <p:bldP spid="88069" grpId="0" autoUpdateAnimBg="0" build="p"/>
      <p:bldP spid="88070" grpId="0" autoUpdateAnimBg="0"/>
      <p:bldP spid="2" grpId="0" autoUpdateAnimBg="0" build="p"/>
      <p:bldP spid="88073" grpId="0" autoUpdateAnimBg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6" name="Text Box 2"/>
          <p:cNvSpPr txBox="1">
            <a:spLocks noChangeArrowheads="1"/>
          </p:cNvSpPr>
          <p:nvPr/>
        </p:nvSpPr>
        <p:spPr bwMode="auto">
          <a:xfrm>
            <a:off x="273050" y="371475"/>
            <a:ext cx="3017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ex</a:t>
            </a:r>
            <a:r>
              <a:rPr lang="en-US" altLang="zh-CN"/>
              <a:t>7. </a:t>
            </a:r>
            <a:r>
              <a:rPr lang="zh-CN" altLang="en-US"/>
              <a:t>随机地向半圆</a:t>
            </a:r>
            <a:endParaRPr lang="zh-CN" altLang="en-US" b="0"/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324225" y="376238"/>
          <a:ext cx="3670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Equation" r:id="rId1" imgW="88087200" imgH="12801600" progId="Equation.3">
                  <p:embed/>
                </p:oleObj>
              </mc:Choice>
              <mc:Fallback>
                <p:oleObj name="Equation" r:id="rId1" imgW="88087200" imgH="12801600" progId="Equation.3">
                  <p:embed/>
                  <p:pic>
                    <p:nvPicPr>
                      <p:cNvPr id="0" name="图片 604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24225" y="376238"/>
                        <a:ext cx="3670300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7" name="Text Box 4"/>
          <p:cNvSpPr txBox="1">
            <a:spLocks noChangeArrowheads="1"/>
          </p:cNvSpPr>
          <p:nvPr/>
        </p:nvSpPr>
        <p:spPr bwMode="auto">
          <a:xfrm>
            <a:off x="273050" y="923925"/>
            <a:ext cx="83994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内掷一点，点落在半圆内任何区域的概率与区域的面</a:t>
            </a:r>
            <a:endParaRPr lang="zh-CN" altLang="en-US"/>
          </a:p>
          <a:p>
            <a:r>
              <a:rPr lang="zh-CN" altLang="en-US"/>
              <a:t>积成正比</a:t>
            </a:r>
            <a:r>
              <a:rPr lang="en-US" altLang="zh-CN"/>
              <a:t>. </a:t>
            </a:r>
            <a:r>
              <a:rPr lang="zh-CN" altLang="en-US"/>
              <a:t>求原点和该点的连线与</a:t>
            </a:r>
            <a:r>
              <a:rPr lang="en-US" altLang="zh-CN" i="1"/>
              <a:t>x</a:t>
            </a:r>
            <a:r>
              <a:rPr lang="zh-CN" altLang="en-US"/>
              <a:t>轴的夹角小于</a:t>
            </a:r>
            <a:endParaRPr lang="zh-CN" altLang="en-US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7924800" y="1260475"/>
          <a:ext cx="288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Equation" r:id="rId3" imgW="7010400" imgH="20116800" progId="Equation.3">
                  <p:embed/>
                </p:oleObj>
              </mc:Choice>
              <mc:Fallback>
                <p:oleObj name="Equation" r:id="rId3" imgW="7010400" imgH="20116800" progId="Equation.3">
                  <p:embed/>
                  <p:pic>
                    <p:nvPicPr>
                      <p:cNvPr id="0" name="图片 604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4800" y="1260475"/>
                        <a:ext cx="288925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6"/>
          <p:cNvSpPr txBox="1">
            <a:spLocks noChangeArrowheads="1"/>
          </p:cNvSpPr>
          <p:nvPr/>
        </p:nvSpPr>
        <p:spPr bwMode="auto">
          <a:xfrm>
            <a:off x="288925" y="1793875"/>
            <a:ext cx="13446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的概率</a:t>
            </a:r>
            <a:r>
              <a:rPr lang="en-US" altLang="zh-CN"/>
              <a:t>.</a:t>
            </a:r>
            <a:endParaRPr lang="en-US" altLang="zh-CN" b="0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349250" y="2493963"/>
            <a:ext cx="1539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 b="0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971675" y="2493963"/>
            <a:ext cx="3041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由题意可作图所示</a:t>
            </a:r>
            <a:endParaRPr lang="zh-CN" altLang="en-US" b="0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6308725" y="33528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5988050" y="436880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o</a:t>
            </a:r>
            <a:endParaRPr lang="en-US" altLang="zh-CN" b="0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8426450" y="467360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  <a:endParaRPr lang="en-US" altLang="zh-CN" b="0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440488" y="3114675"/>
            <a:ext cx="3413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  <a:endParaRPr lang="en-US" altLang="zh-CN" b="0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6308725" y="3962400"/>
            <a:ext cx="1524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927725" y="48006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6003925" y="3429000"/>
            <a:ext cx="15240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933450" y="3255963"/>
            <a:ext cx="23272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由几何概率得</a:t>
            </a:r>
            <a:endParaRPr lang="zh-CN" altLang="en-US" b="0"/>
          </a:p>
        </p:txBody>
      </p:sp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1050925" y="4079875"/>
          <a:ext cx="4191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Equation" r:id="rId5" imgW="100584000" imgH="40233600" progId="Equation.3">
                  <p:embed/>
                </p:oleObj>
              </mc:Choice>
              <mc:Fallback>
                <p:oleObj name="Equation" r:id="rId5" imgW="100584000" imgH="40233600" progId="Equation.3">
                  <p:embed/>
                  <p:pic>
                    <p:nvPicPr>
                      <p:cNvPr id="0" name="图片 604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0925" y="4079875"/>
                        <a:ext cx="4191000" cy="167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ine 18"/>
          <p:cNvSpPr>
            <a:spLocks noChangeShapeType="1"/>
          </p:cNvSpPr>
          <p:nvPr/>
        </p:nvSpPr>
        <p:spPr bwMode="auto">
          <a:xfrm>
            <a:off x="7070725" y="3962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918325" y="459740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a</a:t>
            </a:r>
            <a:endParaRPr lang="en-US" altLang="zh-CN" b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724775" y="4673600"/>
            <a:ext cx="539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2a</a:t>
            </a:r>
            <a:endParaRPr lang="en-US" altLang="zh-CN" b="0"/>
          </a:p>
        </p:txBody>
      </p:sp>
      <p:sp>
        <p:nvSpPr>
          <p:cNvPr id="89122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23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24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125" name="AutoShape 2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utoUpdateAnimBg="0" build="p"/>
      <p:bldP spid="89096" grpId="0" autoUpdateAnimBg="0" build="p"/>
      <p:bldP spid="89097" grpId="0" animBg="1"/>
      <p:bldP spid="89098" grpId="0" autoUpdateAnimBg="0" build="p"/>
      <p:bldP spid="89099" grpId="0" autoUpdateAnimBg="0" build="p"/>
      <p:bldP spid="89100" grpId="0" autoUpdateAnimBg="0" build="p"/>
      <p:bldP spid="89101" grpId="0" animBg="1"/>
      <p:bldP spid="89102" grpId="0" animBg="1"/>
      <p:bldP spid="89103" grpId="0" animBg="1"/>
      <p:bldP spid="89104" grpId="0" autoUpdateAnimBg="0" build="p"/>
      <p:bldP spid="2" grpId="0" animBg="1"/>
      <p:bldP spid="3" grpId="0" autoUpdateAnimBg="0" build="p"/>
      <p:bldP spid="4" grpId="0" autoUpdateAnimBg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3" name="Text Box 2"/>
          <p:cNvSpPr txBox="1">
            <a:spLocks noChangeArrowheads="1"/>
          </p:cNvSpPr>
          <p:nvPr/>
        </p:nvSpPr>
        <p:spPr bwMode="auto">
          <a:xfrm>
            <a:off x="212725" y="142875"/>
            <a:ext cx="8643938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ex</a:t>
            </a:r>
            <a:r>
              <a:rPr lang="en-US" altLang="zh-CN"/>
              <a:t>8.</a:t>
            </a:r>
            <a:r>
              <a:rPr lang="zh-CN" altLang="en-US"/>
              <a:t>（会面问题）两人相约于７点到８点在某地相会，</a:t>
            </a:r>
            <a:endParaRPr lang="zh-CN" altLang="en-US"/>
          </a:p>
          <a:p>
            <a:r>
              <a:rPr lang="zh-CN" altLang="en-US"/>
              <a:t>约定先到者等候另一人</a:t>
            </a:r>
            <a:r>
              <a:rPr lang="en-US" altLang="zh-CN"/>
              <a:t>20</a:t>
            </a:r>
            <a:r>
              <a:rPr lang="zh-CN" altLang="en-US"/>
              <a:t>分钟，过时就离去，试求这</a:t>
            </a:r>
            <a:endParaRPr lang="zh-CN" altLang="en-US"/>
          </a:p>
          <a:p>
            <a:r>
              <a:rPr lang="zh-CN" altLang="en-US"/>
              <a:t>两人能会面的概率</a:t>
            </a:r>
            <a:r>
              <a:rPr lang="en-US" altLang="zh-CN"/>
              <a:t>.</a:t>
            </a:r>
            <a:endParaRPr lang="en-US" altLang="zh-CN" b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12725" y="1538288"/>
            <a:ext cx="162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 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00200" y="1538288"/>
            <a:ext cx="6769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以</a:t>
            </a:r>
            <a:r>
              <a:rPr lang="en-US" altLang="zh-CN" i="1"/>
              <a:t>x</a:t>
            </a:r>
            <a:r>
              <a:rPr lang="en-US" altLang="zh-CN"/>
              <a:t>, </a:t>
            </a:r>
            <a:r>
              <a:rPr lang="en-US" altLang="zh-CN" i="1"/>
              <a:t>y</a:t>
            </a:r>
            <a:r>
              <a:rPr lang="zh-CN" altLang="en-US"/>
              <a:t>分别表示两人到达约定地点的时刻，</a:t>
            </a:r>
            <a:endParaRPr lang="zh-CN" altLang="en-US" b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4827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则两人能够会面的充要条件是</a:t>
            </a:r>
            <a:endParaRPr lang="zh-CN" altLang="en-US" b="0"/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5105400" y="2135188"/>
          <a:ext cx="16891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Equation" r:id="rId1" imgW="40538400" imgH="10972800" progId="Equation.3">
                  <p:embed/>
                </p:oleObj>
              </mc:Choice>
              <mc:Fallback>
                <p:oleObj name="Equation" r:id="rId1" imgW="40538400" imgH="10972800" progId="Equation.3">
                  <p:embed/>
                  <p:pic>
                    <p:nvPicPr>
                      <p:cNvPr id="0" name="图片 614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5400" y="2135188"/>
                        <a:ext cx="1689100" cy="455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28600" y="2665413"/>
            <a:ext cx="768508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这是一个几何概率问题，在平面上建立坐标系，</a:t>
            </a:r>
            <a:endParaRPr lang="zh-CN" altLang="en-US"/>
          </a:p>
          <a:p>
            <a:r>
              <a:rPr lang="zh-CN" altLang="en-US"/>
              <a:t>则</a:t>
            </a:r>
            <a:r>
              <a:rPr lang="en-US" altLang="zh-CN"/>
              <a:t>(</a:t>
            </a:r>
            <a:r>
              <a:rPr lang="en-US" altLang="zh-CN" i="1"/>
              <a:t>x</a:t>
            </a:r>
            <a:r>
              <a:rPr lang="en-US" altLang="zh-CN"/>
              <a:t>,</a:t>
            </a:r>
            <a:r>
              <a:rPr lang="en-US" altLang="zh-CN" i="1"/>
              <a:t>y</a:t>
            </a:r>
            <a:r>
              <a:rPr lang="en-US" altLang="zh-CN"/>
              <a:t>)</a:t>
            </a:r>
            <a:r>
              <a:rPr lang="zh-CN" altLang="en-US"/>
              <a:t>的所有可能结果是边长为</a:t>
            </a:r>
            <a:r>
              <a:rPr lang="en-US" altLang="zh-CN"/>
              <a:t>60</a:t>
            </a:r>
            <a:r>
              <a:rPr lang="zh-CN" altLang="en-US"/>
              <a:t>的正方形里的</a:t>
            </a:r>
            <a:endParaRPr lang="zh-CN" altLang="en-US"/>
          </a:p>
          <a:p>
            <a:r>
              <a:rPr lang="zh-CN" altLang="en-US"/>
              <a:t>点，而可能会面时间如图中所示，</a:t>
            </a:r>
            <a:endParaRPr lang="zh-CN" alt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5257800" y="6105525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V="1">
            <a:off x="5943600" y="3819525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638800" y="594360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o</a:t>
            </a:r>
            <a:endParaRPr lang="en-US" altLang="zh-CN" b="0"/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8366125" y="601980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  <a:endParaRPr lang="en-US" altLang="zh-CN" b="0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059488" y="3505200"/>
            <a:ext cx="3413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  <a:endParaRPr lang="en-US" altLang="zh-CN" b="0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5943600" y="4505325"/>
            <a:ext cx="1828800" cy="1600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5867400" y="4429125"/>
            <a:ext cx="24384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V="1">
            <a:off x="5257800" y="3971925"/>
            <a:ext cx="25908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6384925" y="5967413"/>
            <a:ext cx="539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20</a:t>
            </a:r>
            <a:endParaRPr lang="en-US" altLang="zh-CN" b="0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7604125" y="5967413"/>
            <a:ext cx="539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60</a:t>
            </a:r>
            <a:endParaRPr lang="en-US" altLang="zh-CN" b="0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5410200" y="5334000"/>
            <a:ext cx="539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20</a:t>
            </a:r>
            <a:endParaRPr lang="en-US" altLang="zh-CN" b="0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5410200" y="4267200"/>
            <a:ext cx="539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60</a:t>
            </a:r>
            <a:endParaRPr lang="en-US" altLang="zh-CN" b="0"/>
          </a:p>
        </p:txBody>
      </p:sp>
      <p:graphicFrame>
        <p:nvGraphicFramePr>
          <p:cNvPr id="90132" name="Object 20"/>
          <p:cNvGraphicFramePr>
            <a:graphicFrameLocks noChangeAspect="1"/>
          </p:cNvGraphicFramePr>
          <p:nvPr/>
        </p:nvGraphicFramePr>
        <p:xfrm>
          <a:off x="527050" y="4381500"/>
          <a:ext cx="3543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Equation" r:id="rId3" imgW="85039200" imgH="22860000" progId="Equation.3">
                  <p:embed/>
                </p:oleObj>
              </mc:Choice>
              <mc:Fallback>
                <p:oleObj name="Equation" r:id="rId3" imgW="85039200" imgH="22860000" progId="Equation.3">
                  <p:embed/>
                  <p:pic>
                    <p:nvPicPr>
                      <p:cNvPr id="0" name="图片 614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50" y="4381500"/>
                        <a:ext cx="3543300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50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2286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51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2286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52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2286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53" name="AutoShape 2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2286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 build="p"/>
      <p:bldP spid="90116" grpId="0" autoUpdateAnimBg="0" build="p"/>
      <p:bldP spid="90117" grpId="0" autoUpdateAnimBg="0" build="p"/>
      <p:bldP spid="90119" grpId="0" autoUpdateAnimBg="0"/>
      <p:bldP spid="90120" grpId="0" animBg="1"/>
      <p:bldP spid="90121" grpId="0" animBg="1"/>
      <p:bldP spid="90122" grpId="0" autoUpdateAnimBg="0" build="p"/>
      <p:bldP spid="90123" grpId="0" autoUpdateAnimBg="0" build="p"/>
      <p:bldP spid="90124" grpId="0" autoUpdateAnimBg="0" build="p"/>
      <p:bldP spid="90125" grpId="0" animBg="1"/>
      <p:bldP spid="90126" grpId="0" animBg="1"/>
      <p:bldP spid="90127" grpId="0" animBg="1"/>
      <p:bldP spid="90128" grpId="0" autoUpdateAnimBg="0" build="p"/>
      <p:bldP spid="90129" grpId="0" autoUpdateAnimBg="0" build="p"/>
      <p:bldP spid="90130" grpId="0" autoUpdateAnimBg="0" build="p"/>
      <p:bldP spid="90131" grpId="0" autoUpdateAnimBg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ext Box 2"/>
          <p:cNvSpPr txBox="1">
            <a:spLocks noChangeArrowheads="1"/>
          </p:cNvSpPr>
          <p:nvPr/>
        </p:nvSpPr>
        <p:spPr bwMode="auto">
          <a:xfrm>
            <a:off x="284163" y="231775"/>
            <a:ext cx="8340725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en-US" altLang="zh-CN"/>
              <a:t>. </a:t>
            </a:r>
            <a:r>
              <a:rPr lang="zh-CN" altLang="en-US"/>
              <a:t>写出下列试验的样本空间</a:t>
            </a:r>
            <a:endParaRPr lang="zh-CN" altLang="en-US"/>
          </a:p>
          <a:p>
            <a:r>
              <a:rPr lang="en-US" altLang="zh-CN"/>
              <a:t>(1)</a:t>
            </a:r>
            <a:r>
              <a:rPr lang="zh-CN" altLang="en-US"/>
              <a:t>投掷两枚硬币，观察正、反面向上情况</a:t>
            </a:r>
            <a:r>
              <a:rPr lang="en-US" altLang="zh-CN"/>
              <a:t>;</a:t>
            </a:r>
            <a:endParaRPr lang="en-US" altLang="zh-CN"/>
          </a:p>
          <a:p>
            <a:r>
              <a:rPr lang="en-US" altLang="zh-CN"/>
              <a:t>(2)</a:t>
            </a:r>
            <a:r>
              <a:rPr lang="zh-CN" altLang="en-US"/>
              <a:t>从包含两件次品（</a:t>
            </a:r>
            <a:r>
              <a:rPr lang="en-US" altLang="zh-CN" i="1"/>
              <a:t>a</a:t>
            </a:r>
            <a:r>
              <a:rPr lang="en-US" altLang="zh-CN" baseline="-25000"/>
              <a:t>1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 baseline="-25000"/>
              <a:t>2</a:t>
            </a:r>
            <a:r>
              <a:rPr lang="zh-CN" altLang="en-US"/>
              <a:t>）和三件正品（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/>
              <a:t>, 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, 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     的五件产品中，任意取出两件</a:t>
            </a:r>
            <a:r>
              <a:rPr lang="en-US" altLang="zh-CN"/>
              <a:t>;</a:t>
            </a:r>
            <a:endParaRPr lang="en-US" altLang="zh-CN"/>
          </a:p>
          <a:p>
            <a:r>
              <a:rPr lang="en-US" altLang="zh-CN"/>
              <a:t>(3)</a:t>
            </a:r>
            <a:r>
              <a:rPr lang="zh-CN" altLang="en-US"/>
              <a:t>一分钟内，观察某电话交换台接到的呼唤次数</a:t>
            </a:r>
            <a:r>
              <a:rPr lang="en-US" altLang="zh-CN"/>
              <a:t>;</a:t>
            </a:r>
            <a:endParaRPr lang="en-US" altLang="zh-CN"/>
          </a:p>
          <a:p>
            <a:r>
              <a:rPr lang="en-US" altLang="zh-CN"/>
              <a:t>(4)</a:t>
            </a:r>
            <a:r>
              <a:rPr lang="zh-CN" altLang="en-US"/>
              <a:t>在一批灯泡中，任取一只，观察其使用寿命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3062288"/>
            <a:ext cx="1539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20838" y="3048000"/>
            <a:ext cx="70850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 S={</a:t>
            </a:r>
            <a:r>
              <a:rPr lang="zh-CN" altLang="en-US"/>
              <a:t>（正正）（正反）（反正）（反反）</a:t>
            </a:r>
            <a:r>
              <a:rPr lang="en-US" altLang="zh-CN"/>
              <a:t>}</a:t>
            </a:r>
            <a:endParaRPr lang="en-US" altLang="zh-CN" b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27881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0"/>
              <a:t> </a:t>
            </a:r>
            <a:r>
              <a:rPr lang="en-US" altLang="zh-CN"/>
              <a:t>(2) S={</a:t>
            </a:r>
            <a:r>
              <a:rPr lang="en-US" altLang="zh-CN" i="1"/>
              <a:t>a</a:t>
            </a:r>
            <a:r>
              <a:rPr lang="en-US" altLang="zh-CN" baseline="-25000"/>
              <a:t>1</a:t>
            </a:r>
            <a:r>
              <a:rPr lang="en-US" altLang="zh-CN" i="1"/>
              <a:t>a</a:t>
            </a:r>
            <a:r>
              <a:rPr lang="en-US" altLang="zh-CN" baseline="-25000"/>
              <a:t>2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 baseline="-25000"/>
              <a:t>1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 baseline="-25000"/>
              <a:t>1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 baseline="-25000"/>
              <a:t>1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 baseline="-25000"/>
              <a:t>2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 baseline="-25000"/>
              <a:t>2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, </a:t>
            </a:r>
            <a:r>
              <a:rPr lang="en-US" altLang="zh-CN" i="1"/>
              <a:t>a</a:t>
            </a:r>
            <a:r>
              <a:rPr lang="en-US" altLang="zh-CN" baseline="-25000"/>
              <a:t>2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, 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/>
              <a:t>, </a:t>
            </a:r>
            <a:r>
              <a:rPr lang="en-US" altLang="zh-CN" i="1"/>
              <a:t>b</a:t>
            </a:r>
            <a:r>
              <a:rPr lang="en-US" altLang="zh-CN" baseline="-25000"/>
              <a:t>1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, </a:t>
            </a:r>
            <a:endParaRPr lang="en-US" altLang="zh-CN"/>
          </a:p>
          <a:p>
            <a:r>
              <a:rPr lang="en-US" altLang="zh-CN"/>
              <a:t>            </a:t>
            </a:r>
            <a:r>
              <a:rPr lang="en-US" altLang="zh-CN" i="1"/>
              <a:t>b</a:t>
            </a:r>
            <a:r>
              <a:rPr lang="en-US" altLang="zh-CN" baseline="-25000"/>
              <a:t>2</a:t>
            </a:r>
            <a:r>
              <a:rPr lang="en-US" altLang="zh-CN" i="1"/>
              <a:t>b</a:t>
            </a:r>
            <a:r>
              <a:rPr lang="en-US" altLang="zh-CN" baseline="-25000"/>
              <a:t>3</a:t>
            </a:r>
            <a:r>
              <a:rPr lang="en-US" altLang="zh-CN"/>
              <a:t>} </a:t>
            </a:r>
            <a:endParaRPr lang="en-US" altLang="zh-CN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8925" y="4891088"/>
            <a:ext cx="35036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 S={0, 1, 2, 3, ……}</a:t>
            </a:r>
            <a:endParaRPr lang="en-US" altLang="zh-CN" b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83756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(4)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r>
              <a:rPr lang="en-US" altLang="zh-CN"/>
              <a:t>S={ω</a:t>
            </a:r>
            <a:r>
              <a:rPr lang="en-US" altLang="zh-CN" baseline="-25000"/>
              <a:t>t</a:t>
            </a:r>
            <a:r>
              <a:rPr lang="en-US" altLang="zh-CN"/>
              <a:t>: 0≤t≤T}  ω</a:t>
            </a:r>
            <a:r>
              <a:rPr lang="en-US" altLang="zh-CN" baseline="-25000"/>
              <a:t>t</a:t>
            </a:r>
            <a:r>
              <a:rPr lang="zh-CN" altLang="en-US"/>
              <a:t>表示灯泡的使用寿命为</a:t>
            </a:r>
            <a:r>
              <a:rPr lang="en-US" altLang="zh-CN"/>
              <a:t>t</a:t>
            </a:r>
            <a:r>
              <a:rPr lang="zh-CN" altLang="en-US"/>
              <a:t>小时</a:t>
            </a:r>
            <a:endParaRPr lang="zh-CN" altLang="en-US" b="0"/>
          </a:p>
        </p:txBody>
      </p:sp>
      <p:sp>
        <p:nvSpPr>
          <p:cNvPr id="201735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8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  <p:bldP spid="2765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ChangeArrowheads="1"/>
          </p:cNvSpPr>
          <p:nvPr/>
        </p:nvSpPr>
        <p:spPr bwMode="auto">
          <a:xfrm>
            <a:off x="539750" y="476250"/>
            <a:ext cx="8134350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 </a:t>
            </a:r>
            <a:r>
              <a:rPr lang="en-US" altLang="zh-CN" i="1"/>
              <a:t>ex</a:t>
            </a:r>
            <a:r>
              <a:rPr lang="en-US" altLang="zh-CN"/>
              <a:t>9. :(Buffon</a:t>
            </a:r>
            <a:r>
              <a:rPr lang="zh-CN" altLang="en-US"/>
              <a:t>投针问题</a:t>
            </a:r>
            <a:r>
              <a:rPr lang="en-US" altLang="zh-CN"/>
              <a:t>) 1777</a:t>
            </a:r>
            <a:r>
              <a:rPr lang="zh-CN" altLang="en-US"/>
              <a:t>年法国科学家蒲丰提出了下列著名问题，这是几何概率的一个早期例子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平面上画着一些平行线，它们之间的距离都等于</a:t>
            </a:r>
            <a:r>
              <a:rPr lang="en-US" altLang="zh-CN"/>
              <a:t>a</a:t>
            </a:r>
            <a:r>
              <a:rPr lang="zh-CN" altLang="en-US"/>
              <a:t>，向此平面任投一长度为</a:t>
            </a:r>
            <a:r>
              <a:rPr lang="en-US" altLang="zh-CN"/>
              <a:t>l(l&lt;a)</a:t>
            </a:r>
            <a:r>
              <a:rPr lang="zh-CN" altLang="en-US"/>
              <a:t>的针，试求此针与任一平行线相交的概率 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11188" y="3284538"/>
            <a:ext cx="403225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>
                <a:solidFill>
                  <a:schemeClr val="accent2"/>
                </a:solidFill>
              </a:rPr>
              <a:t> </a:t>
            </a:r>
            <a:r>
              <a:rPr lang="zh-CN" altLang="en-US">
                <a:solidFill>
                  <a:schemeClr val="accent2"/>
                </a:solidFill>
              </a:rPr>
              <a:t>解</a:t>
            </a:r>
            <a:r>
              <a:rPr lang="en-US" altLang="zh-CN">
                <a:solidFill>
                  <a:schemeClr val="accent2"/>
                </a:solidFill>
              </a:rPr>
              <a:t>:</a:t>
            </a:r>
            <a:r>
              <a:rPr lang="zh-CN" altLang="en-US"/>
              <a:t>以</a:t>
            </a:r>
            <a:r>
              <a:rPr lang="en-US" altLang="zh-CN" i="1">
                <a:ea typeface="楷体_GB2312" pitchFamily="49" charset="-122"/>
              </a:rPr>
              <a:t>x</a:t>
            </a:r>
            <a:r>
              <a:rPr lang="zh-CN" altLang="en-US"/>
              <a:t>表示针的中点与最近一条平行线间的距离</a:t>
            </a:r>
            <a:r>
              <a:rPr lang="en-US" altLang="zh-CN"/>
              <a:t>,</a:t>
            </a:r>
            <a:r>
              <a:rPr lang="zh-CN" altLang="en-US"/>
              <a:t>又以</a:t>
            </a:r>
            <a:r>
              <a:rPr lang="el-GR" altLang="zh-CN" i="1">
                <a:latin typeface="宋体" panose="02010600030101010101" pitchFamily="2" charset="-122"/>
              </a:rPr>
              <a:t>φ</a:t>
            </a:r>
            <a:r>
              <a:rPr lang="zh-CN" altLang="en-US"/>
              <a:t>表示针与此直线间的夹角</a:t>
            </a:r>
            <a:r>
              <a:rPr lang="en-US" altLang="zh-CN" sz="2400"/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3284538"/>
            <a:ext cx="40386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8" name="Rectangle 2"/>
          <p:cNvSpPr>
            <a:spLocks noChangeArrowheads="1"/>
          </p:cNvSpPr>
          <p:nvPr/>
        </p:nvSpPr>
        <p:spPr bwMode="auto">
          <a:xfrm>
            <a:off x="684213" y="404813"/>
            <a:ext cx="3673475" cy="86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zh-CN" altLang="en-US" b="0"/>
              <a:t>易知样本空间满足：</a:t>
            </a:r>
            <a:endParaRPr lang="zh-CN" altLang="en-US" b="0"/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971550" y="1196975"/>
          <a:ext cx="13414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Equation" r:id="rId1" imgW="14935200" imgH="9448800" progId="Equation.3">
                  <p:embed/>
                </p:oleObj>
              </mc:Choice>
              <mc:Fallback>
                <p:oleObj name="Equation" r:id="rId1" imgW="14935200" imgH="9448800" progId="Equation.3">
                  <p:embed/>
                  <p:pic>
                    <p:nvPicPr>
                      <p:cNvPr id="0" name="图片 624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550" y="1196975"/>
                        <a:ext cx="1341438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2700338" y="1341438"/>
          <a:ext cx="16351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" r:id="rId3" imgW="15240000" imgH="4876800" progId="Equation.3">
                  <p:embed/>
                </p:oleObj>
              </mc:Choice>
              <mc:Fallback>
                <p:oleObj name="" r:id="rId3" imgW="15240000" imgH="4876800" progId="Equation.3">
                  <p:embed/>
                  <p:pic>
                    <p:nvPicPr>
                      <p:cNvPr id="0" name="图片 624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0338" y="1341438"/>
                        <a:ext cx="1635125" cy="512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2771775" y="4716463"/>
          <a:ext cx="4392613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" r:id="rId5" imgW="51816000" imgH="18288000" progId="Equation.3">
                  <p:embed/>
                </p:oleObj>
              </mc:Choice>
              <mc:Fallback>
                <p:oleObj name="" r:id="rId5" imgW="51816000" imgH="18288000" progId="Equation.3">
                  <p:embed/>
                  <p:pic>
                    <p:nvPicPr>
                      <p:cNvPr id="0" name="图片 624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775" y="4716463"/>
                        <a:ext cx="4392613" cy="1547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1331913" y="3284538"/>
          <a:ext cx="187166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" r:id="rId7" imgW="16764000" imgH="9448800" progId="Equation.3">
                  <p:embed/>
                </p:oleObj>
              </mc:Choice>
              <mc:Fallback>
                <p:oleObj name="" r:id="rId7" imgW="16764000" imgH="9448800" progId="Equation.3">
                  <p:embed/>
                  <p:pic>
                    <p:nvPicPr>
                      <p:cNvPr id="0" name="图片 624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913" y="3284538"/>
                        <a:ext cx="1871662" cy="849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39750" y="4149725"/>
            <a:ext cx="8280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满足这个不等式的区域为图中用阴影部分</a:t>
            </a:r>
            <a:r>
              <a:rPr lang="en-US" altLang="zh-CN"/>
              <a:t>g</a:t>
            </a:r>
            <a:endParaRPr lang="en-US" altLang="zh-CN"/>
          </a:p>
        </p:txBody>
      </p:sp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4122738" y="3355975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Equation" r:id="rId9" imgW="2743200" imgH="4876800" progId="Equation.3">
                  <p:embed/>
                </p:oleObj>
              </mc:Choice>
              <mc:Fallback>
                <p:oleObj name="Equation" r:id="rId9" imgW="2743200" imgH="4876800" progId="Equation.3">
                  <p:embed/>
                  <p:pic>
                    <p:nvPicPr>
                      <p:cNvPr id="0" name="图片 624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38" y="3355975"/>
                        <a:ext cx="114300" cy="203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5" name="Object 9"/>
          <p:cNvGraphicFramePr>
            <a:graphicFrameLocks noChangeAspect="1"/>
          </p:cNvGraphicFramePr>
          <p:nvPr/>
        </p:nvGraphicFramePr>
        <p:xfrm>
          <a:off x="4122738" y="3355975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11" imgW="2743200" imgH="4876800" progId="Equation.3">
                  <p:embed/>
                </p:oleObj>
              </mc:Choice>
              <mc:Fallback>
                <p:oleObj name="Equation" r:id="rId11" imgW="2743200" imgH="4876800" progId="Equation.3">
                  <p:embed/>
                  <p:pic>
                    <p:nvPicPr>
                      <p:cNvPr id="0" name="图片 6246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38" y="3355975"/>
                        <a:ext cx="114300" cy="203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6" name="Object 10"/>
          <p:cNvGraphicFramePr>
            <a:graphicFrameLocks noChangeAspect="1"/>
          </p:cNvGraphicFramePr>
          <p:nvPr/>
        </p:nvGraphicFramePr>
        <p:xfrm>
          <a:off x="4122738" y="3355975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12" imgW="2743200" imgH="4876800" progId="Equation.3">
                  <p:embed/>
                </p:oleObj>
              </mc:Choice>
              <mc:Fallback>
                <p:oleObj name="Equation" r:id="rId12" imgW="2743200" imgH="4876800" progId="Equation.3">
                  <p:embed/>
                  <p:pic>
                    <p:nvPicPr>
                      <p:cNvPr id="0" name="图片 6247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38" y="3355975"/>
                        <a:ext cx="114300" cy="203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7" name="Object 11"/>
          <p:cNvGraphicFramePr>
            <a:graphicFrameLocks noChangeAspect="1"/>
          </p:cNvGraphicFramePr>
          <p:nvPr/>
        </p:nvGraphicFramePr>
        <p:xfrm>
          <a:off x="4122738" y="3355975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13" imgW="2743200" imgH="4876800" progId="Equation.3">
                  <p:embed/>
                </p:oleObj>
              </mc:Choice>
              <mc:Fallback>
                <p:oleObj name="Equation" r:id="rId13" imgW="2743200" imgH="4876800" progId="Equation.3">
                  <p:embed/>
                  <p:pic>
                    <p:nvPicPr>
                      <p:cNvPr id="0" name="图片 624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38" y="3355975"/>
                        <a:ext cx="114300" cy="203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7900" y="260350"/>
            <a:ext cx="39624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611188" y="2133600"/>
            <a:ext cx="4176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2"/>
                </a:solidFill>
              </a:rPr>
              <a:t>它是平面上一个矩</a:t>
            </a:r>
            <a:r>
              <a:rPr lang="zh-CN" altLang="en-US">
                <a:solidFill>
                  <a:schemeClr val="tx2"/>
                </a:solidFill>
                <a:sym typeface="Symbol" panose="05050102010706020507" pitchFamily="18" charset="2"/>
              </a:rPr>
              <a:t>形</a:t>
            </a:r>
            <a:endParaRPr lang="zh-CN" altLang="en-US">
              <a:solidFill>
                <a:schemeClr val="tx2"/>
              </a:solidFill>
              <a:sym typeface="Symbol" panose="05050102010706020507" pitchFamily="18" charset="2"/>
            </a:endParaRP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539750" y="2852738"/>
            <a:ext cx="49514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zh-CN" altLang="en-US">
                <a:solidFill>
                  <a:schemeClr val="tx2"/>
                </a:solidFill>
              </a:rPr>
              <a:t>针与平行线相交</a:t>
            </a:r>
            <a:r>
              <a:rPr lang="zh-CN" altLang="en-US">
                <a:solidFill>
                  <a:schemeClr val="tx2"/>
                </a:solidFill>
                <a:sym typeface="Symbol" panose="05050102010706020507" pitchFamily="18" charset="2"/>
              </a:rPr>
              <a:t>的充要条件是</a:t>
            </a:r>
            <a:endParaRPr lang="zh-CN" altLang="en-US">
              <a:solidFill>
                <a:schemeClr val="tx2"/>
              </a:solidFill>
              <a:sym typeface="Symbol" panose="05050102010706020507" pitchFamily="18" charset="2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611188" y="4868863"/>
            <a:ext cx="24161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所求的概率为</a:t>
            </a:r>
            <a:r>
              <a:rPr lang="zh-CN" altLang="en-US" b="0"/>
              <a:t> </a:t>
            </a: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utoUpdateAnimBg="0" build="p"/>
      <p:bldP spid="157709" grpId="0" autoUpdateAnimBg="0"/>
      <p:bldP spid="157710" grpId="0" autoUpdateAnimBg="0"/>
      <p:bldP spid="15771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7" name="Rectangle 2"/>
          <p:cNvSpPr>
            <a:spLocks noChangeArrowheads="1"/>
          </p:cNvSpPr>
          <p:nvPr/>
        </p:nvSpPr>
        <p:spPr bwMode="auto">
          <a:xfrm>
            <a:off x="684213" y="304800"/>
            <a:ext cx="5256212" cy="892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zh-CN" altLang="en-US" sz="3200" b="0">
                <a:solidFill>
                  <a:schemeClr val="tx2"/>
                </a:solidFill>
                <a:latin typeface="宋体" panose="02010600030101010101" pitchFamily="2" charset="-122"/>
              </a:rPr>
              <a:t>蒙特卡罗</a:t>
            </a:r>
            <a:r>
              <a:rPr lang="en-US" altLang="zh-CN" sz="3200" b="0">
                <a:solidFill>
                  <a:schemeClr val="tx2"/>
                </a:solidFill>
                <a:latin typeface="宋体" panose="02010600030101010101" pitchFamily="2" charset="-122"/>
              </a:rPr>
              <a:t>(Monte-Carlo)</a:t>
            </a:r>
            <a:r>
              <a:rPr lang="zh-CN" altLang="en-US" sz="3200" b="0">
                <a:solidFill>
                  <a:schemeClr val="tx2"/>
                </a:solidFill>
                <a:latin typeface="宋体" panose="02010600030101010101" pitchFamily="2" charset="-122"/>
              </a:rPr>
              <a:t>法</a:t>
            </a:r>
            <a:endParaRPr lang="zh-CN" altLang="en-US" sz="3200" b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1979613" y="4365625"/>
          <a:ext cx="2187575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公式" r:id="rId1" imgW="11582400" imgH="8534400" progId="Equation.3">
                  <p:embed/>
                </p:oleObj>
              </mc:Choice>
              <mc:Fallback>
                <p:oleObj name="公式" r:id="rId1" imgW="11582400" imgH="8534400" progId="Equation.3">
                  <p:embed/>
                  <p:pic>
                    <p:nvPicPr>
                      <p:cNvPr id="0" name="图片 634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613" y="4365625"/>
                        <a:ext cx="2187575" cy="1598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1908175" y="2276475"/>
          <a:ext cx="26638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公式" r:id="rId3" imgW="21031200" imgH="8534400" progId="Equation.3">
                  <p:embed/>
                </p:oleObj>
              </mc:Choice>
              <mc:Fallback>
                <p:oleObj name="公式" r:id="rId3" imgW="21031200" imgH="8534400" progId="Equation.3">
                  <p:embed/>
                  <p:pic>
                    <p:nvPicPr>
                      <p:cNvPr id="0" name="图片 634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2276475"/>
                        <a:ext cx="2663825" cy="1081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827088" y="1412875"/>
          <a:ext cx="607853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文档" r:id="rId5" imgW="6090920" imgH="735965" progId="Word.Document.8">
                  <p:embed/>
                </p:oleObj>
              </mc:Choice>
              <mc:Fallback>
                <p:oleObj name="文档" r:id="rId5" imgW="6090920" imgH="735965" progId="Word.Document.8">
                  <p:embed/>
                  <p:pic>
                    <p:nvPicPr>
                      <p:cNvPr id="0" name="图片 634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088" y="1412875"/>
                        <a:ext cx="6078537" cy="735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971550" y="3573463"/>
          <a:ext cx="20955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文档" r:id="rId7" imgW="2139950" imgH="731520" progId="Word.Document.8">
                  <p:embed/>
                </p:oleObj>
              </mc:Choice>
              <mc:Fallback>
                <p:oleObj name="文档" r:id="rId7" imgW="2139950" imgH="731520" progId="Word.Document.8">
                  <p:embed/>
                  <p:pic>
                    <p:nvPicPr>
                      <p:cNvPr id="0" name="图片 6349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550" y="3573463"/>
                        <a:ext cx="2095500" cy="715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/>
          <p:nvPr/>
        </p:nvGrpSpPr>
        <p:grpSpPr bwMode="auto">
          <a:xfrm>
            <a:off x="6516688" y="1916113"/>
            <a:ext cx="2016125" cy="2519362"/>
            <a:chOff x="4977" y="12573"/>
            <a:chExt cx="1838" cy="2232"/>
          </a:xfrm>
        </p:grpSpPr>
        <p:sp>
          <p:nvSpPr>
            <p:cNvPr id="159769" name="Text Box 3"/>
            <p:cNvSpPr txBox="1">
              <a:spLocks noChangeArrowheads="1"/>
            </p:cNvSpPr>
            <p:nvPr/>
          </p:nvSpPr>
          <p:spPr bwMode="auto">
            <a:xfrm>
              <a:off x="4977" y="13689"/>
              <a:ext cx="556" cy="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 b="0"/>
                <a:t>    1</a:t>
              </a:r>
              <a:endParaRPr lang="en-US" altLang="zh-CN" sz="2400" b="0"/>
            </a:p>
          </p:txBody>
        </p:sp>
        <p:grpSp>
          <p:nvGrpSpPr>
            <p:cNvPr id="159770" name="Group 4"/>
            <p:cNvGrpSpPr/>
            <p:nvPr/>
          </p:nvGrpSpPr>
          <p:grpSpPr bwMode="auto">
            <a:xfrm>
              <a:off x="5051" y="12573"/>
              <a:ext cx="1764" cy="2232"/>
              <a:chOff x="5051" y="12573"/>
              <a:chExt cx="1764" cy="2232"/>
            </a:xfrm>
          </p:grpSpPr>
          <p:grpSp>
            <p:nvGrpSpPr>
              <p:cNvPr id="159771" name="Group 5"/>
              <p:cNvGrpSpPr/>
              <p:nvPr/>
            </p:nvGrpSpPr>
            <p:grpSpPr bwMode="auto">
              <a:xfrm>
                <a:off x="5051" y="12573"/>
                <a:ext cx="1764" cy="1935"/>
                <a:chOff x="5051" y="12573"/>
                <a:chExt cx="1764" cy="1935"/>
              </a:xfrm>
            </p:grpSpPr>
            <p:sp>
              <p:nvSpPr>
                <p:cNvPr id="159773" name="Freeform 6"/>
                <p:cNvSpPr/>
                <p:nvPr/>
              </p:nvSpPr>
              <p:spPr bwMode="auto">
                <a:xfrm>
                  <a:off x="6366" y="13989"/>
                  <a:ext cx="111" cy="210"/>
                </a:xfrm>
                <a:custGeom>
                  <a:avLst/>
                  <a:gdLst>
                    <a:gd name="T0" fmla="*/ 81 w 111"/>
                    <a:gd name="T1" fmla="*/ 0 h 165"/>
                    <a:gd name="T2" fmla="*/ 5 w 111"/>
                    <a:gd name="T3" fmla="*/ 105 h 165"/>
                    <a:gd name="T4" fmla="*/ 111 w 111"/>
                    <a:gd name="T5" fmla="*/ 165 h 165"/>
                    <a:gd name="T6" fmla="*/ 0 60000 65536"/>
                    <a:gd name="T7" fmla="*/ 0 60000 65536"/>
                    <a:gd name="T8" fmla="*/ 0 60000 65536"/>
                    <a:gd name="T9" fmla="*/ 0 w 111"/>
                    <a:gd name="T10" fmla="*/ 0 h 165"/>
                    <a:gd name="T11" fmla="*/ 111 w 111"/>
                    <a:gd name="T12" fmla="*/ 165 h 1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1" h="165">
                      <a:moveTo>
                        <a:pt x="81" y="0"/>
                      </a:moveTo>
                      <a:cubicBezTo>
                        <a:pt x="40" y="39"/>
                        <a:pt x="0" y="78"/>
                        <a:pt x="5" y="105"/>
                      </a:cubicBezTo>
                      <a:cubicBezTo>
                        <a:pt x="10" y="132"/>
                        <a:pt x="60" y="148"/>
                        <a:pt x="111" y="1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977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077" y="14223"/>
                  <a:ext cx="173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9775" name="Group 8"/>
                <p:cNvGrpSpPr/>
                <p:nvPr/>
              </p:nvGrpSpPr>
              <p:grpSpPr bwMode="auto">
                <a:xfrm>
                  <a:off x="5051" y="12573"/>
                  <a:ext cx="1762" cy="1935"/>
                  <a:chOff x="5051" y="12933"/>
                  <a:chExt cx="1762" cy="1935"/>
                </a:xfrm>
              </p:grpSpPr>
              <p:sp>
                <p:nvSpPr>
                  <p:cNvPr id="159776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2" y="12934"/>
                    <a:ext cx="0" cy="16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9777" name="Group 10"/>
                  <p:cNvGrpSpPr/>
                  <p:nvPr/>
                </p:nvGrpSpPr>
                <p:grpSpPr bwMode="auto">
                  <a:xfrm>
                    <a:off x="5075" y="13724"/>
                    <a:ext cx="673" cy="826"/>
                    <a:chOff x="4999" y="13015"/>
                    <a:chExt cx="673" cy="826"/>
                  </a:xfrm>
                </p:grpSpPr>
                <p:sp>
                  <p:nvSpPr>
                    <p:cNvPr id="159783" name="Line 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89" y="13180"/>
                      <a:ext cx="83" cy="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9784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99" y="13015"/>
                      <a:ext cx="470" cy="8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5977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561" y="13735"/>
                    <a:ext cx="1238" cy="8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77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13847"/>
                    <a:ext cx="167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780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10" y="12954"/>
                    <a:ext cx="3" cy="16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781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9" y="14200"/>
                    <a:ext cx="809" cy="6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lang="en-US" altLang="zh-CN" sz="1000" b="0"/>
                      <a:t>30</a:t>
                    </a:r>
                    <a:r>
                      <a:rPr lang="en-US" altLang="zh-CN" sz="1000" b="0">
                        <a:latin typeface="宋体" panose="02010600030101010101" pitchFamily="2" charset="-122"/>
                      </a:rPr>
                      <a:t>°</a:t>
                    </a:r>
                    <a:endParaRPr lang="en-US" altLang="zh-CN" sz="2400" b="0"/>
                  </a:p>
                </p:txBody>
              </p:sp>
              <p:sp>
                <p:nvSpPr>
                  <p:cNvPr id="159782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1" y="12933"/>
                    <a:ext cx="17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9772" name="Text Box 18"/>
              <p:cNvSpPr txBox="1">
                <a:spLocks noChangeArrowheads="1"/>
              </p:cNvSpPr>
              <p:nvPr/>
            </p:nvSpPr>
            <p:spPr bwMode="auto">
              <a:xfrm>
                <a:off x="5597" y="14355"/>
                <a:ext cx="674" cy="4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 sz="2400" b="0"/>
              </a:p>
            </p:txBody>
          </p:sp>
        </p:grpSp>
      </p:grp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827088" y="2060575"/>
            <a:ext cx="29527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    </a:t>
            </a:r>
            <a:r>
              <a:rPr lang="zh-CN" altLang="en-US"/>
              <a:t>解：设</a:t>
            </a:r>
            <a:endParaRPr lang="zh-CN" altLang="en-US"/>
          </a:p>
        </p:txBody>
      </p:sp>
      <p:graphicFrame>
        <p:nvGraphicFramePr>
          <p:cNvPr id="159764" name="Object 20"/>
          <p:cNvGraphicFramePr>
            <a:graphicFrameLocks noChangeAspect="1"/>
          </p:cNvGraphicFramePr>
          <p:nvPr/>
        </p:nvGraphicFramePr>
        <p:xfrm>
          <a:off x="900113" y="549275"/>
          <a:ext cx="7974012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文档" r:id="rId1" imgW="7996555" imgH="1787525" progId="Word.Document.8">
                  <p:embed/>
                </p:oleObj>
              </mc:Choice>
              <mc:Fallback>
                <p:oleObj name="文档" r:id="rId1" imgW="7996555" imgH="1787525" progId="Word.Document.8">
                  <p:embed/>
                  <p:pic>
                    <p:nvPicPr>
                      <p:cNvPr id="0" name="图片 645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549275"/>
                        <a:ext cx="7974012" cy="1781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5" name="Object 21"/>
          <p:cNvGraphicFramePr>
            <a:graphicFrameLocks noChangeAspect="1"/>
          </p:cNvGraphicFramePr>
          <p:nvPr/>
        </p:nvGraphicFramePr>
        <p:xfrm>
          <a:off x="971550" y="4365625"/>
          <a:ext cx="7223125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文档" r:id="rId3" imgW="7257415" imgH="2182495" progId="Word.Document.8">
                  <p:embed/>
                </p:oleObj>
              </mc:Choice>
              <mc:Fallback>
                <p:oleObj name="文档" r:id="rId3" imgW="7257415" imgH="2182495" progId="Word.Document.8">
                  <p:embed/>
                  <p:pic>
                    <p:nvPicPr>
                      <p:cNvPr id="0" name="图片 645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4365625"/>
                        <a:ext cx="7223125" cy="2163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6" name="Object 22"/>
          <p:cNvGraphicFramePr>
            <a:graphicFrameLocks noChangeAspect="1"/>
          </p:cNvGraphicFramePr>
          <p:nvPr/>
        </p:nvGraphicFramePr>
        <p:xfrm>
          <a:off x="1187450" y="2781300"/>
          <a:ext cx="417671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公式" r:id="rId5" imgW="43586400" imgH="11582400" progId="Equation.3">
                  <p:embed/>
                </p:oleObj>
              </mc:Choice>
              <mc:Fallback>
                <p:oleObj name="公式" r:id="rId5" imgW="43586400" imgH="11582400" progId="Equation.3">
                  <p:embed/>
                  <p:pic>
                    <p:nvPicPr>
                      <p:cNvPr id="0" name="图片 645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450" y="2781300"/>
                        <a:ext cx="4176713" cy="1109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7199312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由几何概型概率的计算公式，得</a:t>
            </a:r>
            <a:endParaRPr lang="zh-CN" altLang="en-US"/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3132138" y="1196975"/>
          <a:ext cx="16557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Equation" r:id="rId1" imgW="15849600" imgH="9448800" progId="Equation.DSMT4">
                  <p:embed/>
                </p:oleObj>
              </mc:Choice>
              <mc:Fallback>
                <p:oleObj name="Equation" r:id="rId1" imgW="15849600" imgH="9448800" progId="Equation.DSMT4">
                  <p:embed/>
                  <p:pic>
                    <p:nvPicPr>
                      <p:cNvPr id="0" name="图片 655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2138" y="1196975"/>
                        <a:ext cx="1655762" cy="984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1331913" y="3860800"/>
          <a:ext cx="143986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Equation" r:id="rId3" imgW="13716000" imgH="8534400" progId="Equation.DSMT4">
                  <p:embed/>
                </p:oleObj>
              </mc:Choice>
              <mc:Fallback>
                <p:oleObj name="Equation" r:id="rId3" imgW="13716000" imgH="8534400" progId="Equation.DSMT4">
                  <p:embed/>
                  <p:pic>
                    <p:nvPicPr>
                      <p:cNvPr id="0" name="图片 655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913" y="3860800"/>
                        <a:ext cx="1439862" cy="903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3348038" y="3644900"/>
          <a:ext cx="158273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Equation" r:id="rId5" imgW="12496800" imgH="9448800" progId="Equation.DSMT4">
                  <p:embed/>
                </p:oleObj>
              </mc:Choice>
              <mc:Fallback>
                <p:oleObj name="Equation" r:id="rId5" imgW="12496800" imgH="9448800" progId="Equation.DSMT4">
                  <p:embed/>
                  <p:pic>
                    <p:nvPicPr>
                      <p:cNvPr id="0" name="图片 6553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8038" y="3644900"/>
                        <a:ext cx="1582737" cy="1179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5580063" y="3716338"/>
          <a:ext cx="15128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Equation" r:id="rId7" imgW="12496800" imgH="8839200" progId="Equation.DSMT4">
                  <p:embed/>
                </p:oleObj>
              </mc:Choice>
              <mc:Fallback>
                <p:oleObj name="Equation" r:id="rId7" imgW="12496800" imgH="8839200" progId="Equation.DSMT4">
                  <p:embed/>
                  <p:pic>
                    <p:nvPicPr>
                      <p:cNvPr id="0" name="图片 6553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0063" y="3716338"/>
                        <a:ext cx="1512887" cy="1071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900113" y="5157788"/>
            <a:ext cx="64087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如此，可以估算所求无理数的数值。</a:t>
            </a:r>
            <a:endParaRPr lang="zh-CN" altLang="en-US"/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755650" y="2420938"/>
            <a:ext cx="7993063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在正方形区域内随机取点</a:t>
            </a:r>
            <a:r>
              <a:rPr lang="en-US" altLang="zh-CN"/>
              <a:t>N</a:t>
            </a:r>
            <a:r>
              <a:rPr lang="zh-CN" altLang="en-US"/>
              <a:t>次，数出落在三角形区域内的次数</a:t>
            </a:r>
            <a:r>
              <a:rPr lang="en-US" altLang="zh-CN"/>
              <a:t>n .</a:t>
            </a:r>
            <a:r>
              <a:rPr lang="zh-CN" altLang="en-US"/>
              <a:t>用事件发生的频率估计其概率得：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2"/>
          <p:cNvSpPr txBox="1">
            <a:spLocks noChangeArrowheads="1"/>
          </p:cNvSpPr>
          <p:nvPr/>
        </p:nvSpPr>
        <p:spPr bwMode="auto">
          <a:xfrm>
            <a:off x="365125" y="273050"/>
            <a:ext cx="2327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五、注意事项</a:t>
            </a:r>
            <a:endParaRPr lang="zh-CN" altLang="en-US">
              <a:solidFill>
                <a:srgbClr val="CC0000"/>
              </a:solidFill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442913" y="1828800"/>
          <a:ext cx="7343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Equation" r:id="rId1" imgW="172516800" imgH="23164800" progId="Equation.3">
                  <p:embed/>
                </p:oleObj>
              </mc:Choice>
              <mc:Fallback>
                <p:oleObj name="Equation" r:id="rId1" imgW="172516800" imgH="23164800" progId="Equation.3">
                  <p:embed/>
                  <p:pic>
                    <p:nvPicPr>
                      <p:cNvPr id="0" name="图片 665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2913" y="1828800"/>
                        <a:ext cx="7343775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3244850"/>
            <a:ext cx="83121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(2) </a:t>
            </a:r>
            <a:r>
              <a:rPr lang="zh-CN" altLang="en-US">
                <a:latin typeface="宋体" panose="02010600030101010101" pitchFamily="2" charset="-122"/>
              </a:rPr>
              <a:t>零概率事件（即概率等于</a:t>
            </a:r>
            <a:r>
              <a:rPr lang="en-US" altLang="zh-CN"/>
              <a:t>0</a:t>
            </a:r>
            <a:r>
              <a:rPr lang="zh-CN" altLang="en-US">
                <a:latin typeface="宋体" panose="02010600030101010101" pitchFamily="2" charset="-122"/>
              </a:rPr>
              <a:t>的事件）不一定是不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可能事件；概率为</a:t>
            </a:r>
            <a:r>
              <a:rPr lang="en-US" altLang="zh-CN"/>
              <a:t>1</a:t>
            </a:r>
            <a:r>
              <a:rPr lang="zh-CN" altLang="en-US">
                <a:latin typeface="宋体" panose="02010600030101010101" pitchFamily="2" charset="-122"/>
              </a:rPr>
              <a:t>的事件也不一定是必然事件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4616450"/>
            <a:ext cx="56610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(3) </a:t>
            </a:r>
            <a:r>
              <a:rPr lang="zh-CN" altLang="en-US">
                <a:latin typeface="宋体" panose="02010600030101010101" pitchFamily="2" charset="-122"/>
              </a:rPr>
              <a:t>如果对两事件</a:t>
            </a:r>
            <a:r>
              <a:rPr lang="en-US" altLang="zh-CN" i="1"/>
              <a:t>A</a:t>
            </a:r>
            <a:r>
              <a:rPr lang="en-US" altLang="zh-CN"/>
              <a:t>, 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有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AB</a:t>
            </a:r>
            <a:r>
              <a:rPr lang="en-US" altLang="zh-CN"/>
              <a:t>)=0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不一定得出</a:t>
            </a:r>
            <a:r>
              <a:rPr lang="en-US" altLang="zh-CN" i="1"/>
              <a:t>A</a:t>
            </a:r>
            <a:r>
              <a:rPr lang="en-US" altLang="zh-CN"/>
              <a:t>, </a:t>
            </a:r>
            <a:r>
              <a:rPr lang="en-US" altLang="zh-CN" i="1"/>
              <a:t>B</a:t>
            </a:r>
            <a:r>
              <a:rPr lang="zh-CN" altLang="en-US">
                <a:latin typeface="宋体" panose="02010600030101010101" pitchFamily="2" charset="-122"/>
              </a:rPr>
              <a:t>是不相容事件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93192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3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93190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Text Box 2"/>
          <p:cNvSpPr txBox="1">
            <a:spLocks noChangeArrowheads="1"/>
          </p:cNvSpPr>
          <p:nvPr/>
        </p:nvSpPr>
        <p:spPr bwMode="auto">
          <a:xfrm>
            <a:off x="671513" y="1325563"/>
            <a:ext cx="22240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</a:rPr>
              <a:t>教学要求：</a:t>
            </a:r>
            <a:endParaRPr lang="zh-CN" altLang="en-US" sz="3200">
              <a:solidFill>
                <a:srgbClr val="FF0066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727075" y="2447925"/>
            <a:ext cx="6292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1. </a:t>
            </a:r>
            <a:r>
              <a:rPr lang="zh-CN" altLang="en-US"/>
              <a:t>了解条件概率的定义及其计算</a:t>
            </a:r>
            <a:r>
              <a:rPr lang="en-US" altLang="zh-CN"/>
              <a:t>;</a:t>
            </a:r>
            <a:endParaRPr lang="en-US" altLang="zh-CN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711200" y="3443288"/>
            <a:ext cx="56292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2.  </a:t>
            </a:r>
            <a:r>
              <a:rPr lang="zh-CN" altLang="en-US"/>
              <a:t>掌握概率的乘法公式及其应用。</a:t>
            </a:r>
            <a:endParaRPr lang="zh-CN" altLang="en-US"/>
          </a:p>
        </p:txBody>
      </p:sp>
      <p:sp>
        <p:nvSpPr>
          <p:cNvPr id="33894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5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5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52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817563" y="411480"/>
            <a:ext cx="8353425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defRPr/>
            </a:pPr>
            <a:r>
              <a:rPr lang="en-US" altLang="zh-CN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1.3 </a:t>
            </a:r>
            <a:r>
              <a:rPr lang="zh-CN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条件概率及乘法公式</a:t>
            </a:r>
            <a:endParaRPr lang="zh-CN" altLang="en-US" sz="5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7" grpId="0" autoUpdateAnimBg="0"/>
      <p:bldP spid="94211" grpId="0" bldLvl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ChangeArrowheads="1"/>
          </p:cNvSpPr>
          <p:nvPr/>
        </p:nvSpPr>
        <p:spPr bwMode="auto">
          <a:xfrm>
            <a:off x="468313" y="2997200"/>
            <a:ext cx="8496300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b="0"/>
              <a:t>例如，投掷一均匀骰子，并且已知出现的是偶数点，</a:t>
            </a:r>
            <a:endParaRPr lang="zh-CN" altLang="en-US" b="0"/>
          </a:p>
          <a:p>
            <a:r>
              <a:rPr lang="zh-CN" altLang="en-US" b="0"/>
              <a:t>那么对试验结果的判断与没有这一已知条件的情形</a:t>
            </a:r>
            <a:endParaRPr lang="zh-CN" altLang="en-US" b="0"/>
          </a:p>
          <a:p>
            <a:r>
              <a:rPr lang="zh-CN" altLang="en-US" b="0"/>
              <a:t>有所不同。</a:t>
            </a:r>
            <a:endParaRPr lang="zh-CN" altLang="en-US" b="0"/>
          </a:p>
          <a:p>
            <a:r>
              <a:rPr lang="zh-CN" altLang="en-US" b="0"/>
              <a:t>一般地，在已知另一事件</a:t>
            </a:r>
            <a:r>
              <a:rPr lang="en-US" altLang="zh-CN" b="0"/>
              <a:t>B</a:t>
            </a:r>
            <a:r>
              <a:rPr lang="zh-CN" altLang="en-US" b="0"/>
              <a:t>发生的前提下，事件</a:t>
            </a:r>
            <a:r>
              <a:rPr lang="en-US" altLang="zh-CN" b="0"/>
              <a:t>A</a:t>
            </a:r>
            <a:endParaRPr lang="en-US" altLang="zh-CN" b="0"/>
          </a:p>
          <a:p>
            <a:r>
              <a:rPr lang="zh-CN" altLang="en-US" b="0"/>
              <a:t>发生的可能性大小不一定再是 </a:t>
            </a:r>
            <a:r>
              <a:rPr lang="en-US" altLang="zh-CN" b="0"/>
              <a:t>P(A)</a:t>
            </a:r>
            <a:r>
              <a:rPr lang="zh-CN" altLang="en-US" b="0"/>
              <a:t>。 </a:t>
            </a:r>
            <a:endParaRPr lang="zh-CN" altLang="en-US" b="0"/>
          </a:p>
        </p:txBody>
      </p:sp>
      <p:sp>
        <p:nvSpPr>
          <p:cNvPr id="339970" name="Rectangle 3"/>
          <p:cNvSpPr>
            <a:spLocks noChangeArrowheads="1"/>
          </p:cNvSpPr>
          <p:nvPr/>
        </p:nvSpPr>
        <p:spPr bwMode="auto">
          <a:xfrm>
            <a:off x="395288" y="908050"/>
            <a:ext cx="80645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条件概率这一概念是概率论中的基本工具之一，</a:t>
            </a:r>
            <a:r>
              <a:rPr lang="zh-CN" altLang="en-US" b="0"/>
              <a:t>实际中我们常希望知道事件</a:t>
            </a:r>
            <a:r>
              <a:rPr lang="en-US" altLang="zh-CN" b="0"/>
              <a:t>A</a:t>
            </a:r>
            <a:r>
              <a:rPr lang="zh-CN" altLang="en-US" b="0"/>
              <a:t>的发生概率，尽管我们不可能完全知道试验结果</a:t>
            </a:r>
            <a:r>
              <a:rPr lang="zh-CN" altLang="en-US"/>
              <a:t> </a:t>
            </a:r>
            <a:r>
              <a:rPr lang="zh-CN" altLang="en-US" b="0"/>
              <a:t>，但往往会掌握一些与事件</a:t>
            </a:r>
            <a:r>
              <a:rPr lang="zh-CN" altLang="en-US"/>
              <a:t> </a:t>
            </a:r>
            <a:r>
              <a:rPr lang="en-US" altLang="zh-CN" b="0"/>
              <a:t>A</a:t>
            </a:r>
            <a:r>
              <a:rPr lang="zh-CN" altLang="en-US" b="0"/>
              <a:t>相关信息，这对我们的判断有一定的影响</a:t>
            </a:r>
            <a:r>
              <a:rPr lang="en-US" altLang="zh-CN" b="0"/>
              <a:t>.</a:t>
            </a:r>
            <a:endParaRPr lang="en-US" altLang="zh-CN" b="0"/>
          </a:p>
        </p:txBody>
      </p:sp>
      <p:sp>
        <p:nvSpPr>
          <p:cNvPr id="339971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34877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一、条件概率及性质 </a:t>
            </a:r>
            <a:endParaRPr lang="zh-CN" alt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1343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60093"/>
                </a:solidFill>
              </a:rPr>
              <a:t>1. </a:t>
            </a:r>
            <a:r>
              <a:rPr lang="zh-CN" altLang="en-US">
                <a:solidFill>
                  <a:srgbClr val="D60093"/>
                </a:solidFill>
                <a:latin typeface="宋体" panose="02010600030101010101" pitchFamily="2" charset="-122"/>
              </a:rPr>
              <a:t>实例</a:t>
            </a:r>
            <a:r>
              <a:rPr lang="zh-CN" altLang="en-US">
                <a:solidFill>
                  <a:srgbClr val="D60093"/>
                </a:solidFill>
              </a:rPr>
              <a:t> </a:t>
            </a:r>
            <a:endParaRPr lang="zh-CN" altLang="en-US">
              <a:solidFill>
                <a:srgbClr val="D60093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8392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某种产品，若尺寸与光洁度都合格，就认为是合格的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en-US" altLang="zh-CN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现有该产品</a:t>
            </a:r>
            <a:r>
              <a:rPr lang="en-US" altLang="zh-CN">
                <a:latin typeface="宋体" panose="02010600030101010101" pitchFamily="2" charset="-122"/>
              </a:rPr>
              <a:t>100</a:t>
            </a:r>
            <a:r>
              <a:rPr lang="zh-CN" altLang="en-US">
                <a:latin typeface="宋体" panose="02010600030101010101" pitchFamily="2" charset="-122"/>
              </a:rPr>
              <a:t>件，其中合格品</a:t>
            </a:r>
            <a:r>
              <a:rPr lang="en-US" altLang="zh-CN">
                <a:latin typeface="宋体" panose="02010600030101010101" pitchFamily="2" charset="-122"/>
              </a:rPr>
              <a:t>90</a:t>
            </a:r>
            <a:r>
              <a:rPr lang="zh-CN" altLang="en-US">
                <a:latin typeface="宋体" panose="02010600030101010101" pitchFamily="2" charset="-122"/>
              </a:rPr>
              <a:t>件，</a:t>
            </a:r>
            <a:r>
              <a:rPr lang="en-US" altLang="zh-CN">
                <a:latin typeface="宋体" panose="02010600030101010101" pitchFamily="2" charset="-122"/>
              </a:rPr>
              <a:t>95</a:t>
            </a:r>
            <a:r>
              <a:rPr lang="zh-CN" altLang="en-US">
                <a:latin typeface="宋体" panose="02010600030101010101" pitchFamily="2" charset="-122"/>
              </a:rPr>
              <a:t>件尺寸合格，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</a:rPr>
              <a:t>92</a:t>
            </a:r>
            <a:r>
              <a:rPr lang="zh-CN" altLang="en-US">
                <a:latin typeface="宋体" panose="02010600030101010101" pitchFamily="2" charset="-122"/>
              </a:rPr>
              <a:t>件光洁度合格，若从其中任取一件，测得其光洁度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合格，求此件产品为合格品的概率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en-US" altLang="zh-CN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" y="3062288"/>
            <a:ext cx="162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752600" y="3062288"/>
            <a:ext cx="3175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设</a:t>
            </a:r>
            <a:r>
              <a:rPr lang="en-US" altLang="zh-CN" i="1"/>
              <a:t>A</a:t>
            </a:r>
            <a:r>
              <a:rPr lang="en-US" altLang="zh-CN"/>
              <a:t>={</a:t>
            </a:r>
            <a:r>
              <a:rPr lang="zh-CN" altLang="en-US">
                <a:latin typeface="宋体" panose="02010600030101010101" pitchFamily="2" charset="-122"/>
              </a:rPr>
              <a:t>尺寸合格</a:t>
            </a:r>
            <a:r>
              <a:rPr lang="en-US" altLang="zh-CN">
                <a:latin typeface="宋体" panose="02010600030101010101" pitchFamily="2" charset="-122"/>
              </a:rPr>
              <a:t>}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006975" y="3048000"/>
            <a:ext cx="28178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/>
              <a:t>={</a:t>
            </a:r>
            <a:r>
              <a:rPr lang="zh-CN" altLang="en-US">
                <a:latin typeface="宋体" panose="02010600030101010101" pitchFamily="2" charset="-122"/>
              </a:rPr>
              <a:t>光洁度合格</a:t>
            </a:r>
            <a:r>
              <a:rPr lang="en-US" altLang="zh-CN">
                <a:latin typeface="宋体" panose="02010600030101010101" pitchFamily="2" charset="-122"/>
              </a:rPr>
              <a:t>}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784350" y="3657600"/>
            <a:ext cx="27876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则</a:t>
            </a:r>
            <a:r>
              <a:rPr lang="en-US" altLang="zh-CN" i="1"/>
              <a:t>AB</a:t>
            </a:r>
            <a:r>
              <a:rPr lang="en-US" altLang="zh-CN"/>
              <a:t>={</a:t>
            </a:r>
            <a:r>
              <a:rPr lang="zh-CN" altLang="en-US">
                <a:latin typeface="宋体" panose="02010600030101010101" pitchFamily="2" charset="-122"/>
              </a:rPr>
              <a:t>合格品</a:t>
            </a:r>
            <a:r>
              <a:rPr lang="en-US" altLang="zh-CN">
                <a:latin typeface="宋体" panose="02010600030101010101" pitchFamily="2" charset="-122"/>
              </a:rPr>
              <a:t>},</a:t>
            </a:r>
            <a:endParaRPr lang="en-US" altLang="zh-CN"/>
          </a:p>
        </p:txBody>
      </p:sp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4699000" y="3733800"/>
          <a:ext cx="170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Equation" r:id="rId1" imgW="40843200" imgH="10363200" progId="Equation.3">
                  <p:embed/>
                </p:oleObj>
              </mc:Choice>
              <mc:Fallback>
                <p:oleObj name="Equation" r:id="rId1" imgW="40843200" imgH="10363200" progId="Equation.3">
                  <p:embed/>
                  <p:pic>
                    <p:nvPicPr>
                      <p:cNvPr id="0" name="图片 675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00" y="3733800"/>
                        <a:ext cx="1701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1847850" y="42672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Equation" r:id="rId3" imgW="51816000" imgH="20116800" progId="Equation.3">
                  <p:embed/>
                </p:oleObj>
              </mc:Choice>
              <mc:Fallback>
                <p:oleObj name="Equation" r:id="rId3" imgW="51816000" imgH="20116800" progId="Equation.3">
                  <p:embed/>
                  <p:pic>
                    <p:nvPicPr>
                      <p:cNvPr id="0" name="图片 675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4267200"/>
                        <a:ext cx="21590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4267200" y="4267200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Equation" r:id="rId5" imgW="43891200" imgH="20116800" progId="Equation.3">
                  <p:embed/>
                </p:oleObj>
              </mc:Choice>
              <mc:Fallback>
                <p:oleObj name="Equation" r:id="rId5" imgW="43891200" imgH="20116800" progId="Equation.3">
                  <p:embed/>
                  <p:pic>
                    <p:nvPicPr>
                      <p:cNvPr id="0" name="图片 675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4267200"/>
                        <a:ext cx="18288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6324600" y="4267200"/>
          <a:ext cx="209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7" imgW="50292000" imgH="20116800" progId="Equation.3">
                  <p:embed/>
                </p:oleObj>
              </mc:Choice>
              <mc:Fallback>
                <p:oleObj name="Equation" r:id="rId7" imgW="50292000" imgH="20116800" progId="Equation.3">
                  <p:embed/>
                  <p:pic>
                    <p:nvPicPr>
                      <p:cNvPr id="0" name="图片 6758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4267200"/>
                        <a:ext cx="20955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603250" y="5534025"/>
          <a:ext cx="201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9" imgW="48463200" imgH="20116800" progId="Equation.3">
                  <p:embed/>
                </p:oleObj>
              </mc:Choice>
              <mc:Fallback>
                <p:oleObj name="Equation" r:id="rId9" imgW="48463200" imgH="20116800" progId="Equation.3">
                  <p:embed/>
                  <p:pic>
                    <p:nvPicPr>
                      <p:cNvPr id="0" name="图片 6758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250" y="5534025"/>
                        <a:ext cx="20193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819400" y="5105400"/>
          <a:ext cx="889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11" imgW="21336000" imgH="40233600" progId="Equation.3">
                  <p:embed/>
                </p:oleObj>
              </mc:Choice>
              <mc:Fallback>
                <p:oleObj name="Equation" r:id="rId11" imgW="21336000" imgH="40233600" progId="Equation.3">
                  <p:embed/>
                  <p:pic>
                    <p:nvPicPr>
                      <p:cNvPr id="0" name="图片 6758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9400" y="5105400"/>
                        <a:ext cx="889000" cy="167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3829050" y="5486400"/>
          <a:ext cx="1485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13" imgW="35661600" imgH="21945600" progId="Equation.3">
                  <p:embed/>
                </p:oleObj>
              </mc:Choice>
              <mc:Fallback>
                <p:oleObj name="Equation" r:id="rId13" imgW="35661600" imgH="21945600" progId="Equation.3">
                  <p:embed/>
                  <p:pic>
                    <p:nvPicPr>
                      <p:cNvPr id="0" name="图片 6759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29050" y="5486400"/>
                        <a:ext cx="14859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5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2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2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28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 build="p"/>
      <p:bldP spid="98307" grpId="0" autoUpdateAnimBg="0"/>
      <p:bldP spid="98308" grpId="0" autoUpdateAnimBg="0" build="p"/>
      <p:bldP spid="98309" grpId="0" autoUpdateAnimBg="0" build="p"/>
      <p:bldP spid="98310" grpId="0" autoUpdateAnimBg="0" build="p"/>
      <p:bldP spid="98311" grpId="0" autoUpdateAnimBg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31289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60093"/>
                </a:solidFill>
              </a:rPr>
              <a:t>2. </a:t>
            </a:r>
            <a:r>
              <a:rPr lang="zh-CN" altLang="en-US">
                <a:solidFill>
                  <a:srgbClr val="D60093"/>
                </a:solidFill>
              </a:rPr>
              <a:t>条件概率的</a:t>
            </a:r>
            <a:r>
              <a:rPr lang="zh-CN" altLang="en-US">
                <a:solidFill>
                  <a:srgbClr val="D60093"/>
                </a:solidFill>
                <a:latin typeface="宋体" panose="02010600030101010101" pitchFamily="2" charset="-122"/>
              </a:rPr>
              <a:t>定义</a:t>
            </a:r>
            <a:r>
              <a:rPr lang="zh-CN" altLang="en-US">
                <a:solidFill>
                  <a:srgbClr val="D60093"/>
                </a:solidFill>
              </a:rPr>
              <a:t> </a:t>
            </a:r>
            <a:endParaRPr lang="zh-CN" altLang="en-US">
              <a:solidFill>
                <a:srgbClr val="D60093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806450"/>
            <a:ext cx="85375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在事件</a:t>
            </a:r>
            <a:r>
              <a:rPr lang="en-US" altLang="zh-CN" i="1"/>
              <a:t>B</a:t>
            </a:r>
            <a:r>
              <a:rPr lang="zh-CN" altLang="en-US"/>
              <a:t>已发生的条件下</a:t>
            </a:r>
            <a:r>
              <a:rPr lang="en-US" altLang="zh-CN"/>
              <a:t>, </a:t>
            </a:r>
            <a:r>
              <a:rPr lang="zh-CN" altLang="en-US"/>
              <a:t>事件</a:t>
            </a:r>
            <a:r>
              <a:rPr lang="en-US" altLang="zh-CN" i="1"/>
              <a:t>A</a:t>
            </a:r>
            <a:r>
              <a:rPr lang="zh-CN" altLang="en-US"/>
              <a:t>发生的概率</a:t>
            </a:r>
            <a:r>
              <a:rPr lang="en-US" altLang="zh-CN"/>
              <a:t>, </a:t>
            </a:r>
            <a:r>
              <a:rPr lang="zh-CN" altLang="en-US"/>
              <a:t>称为在事</a:t>
            </a:r>
            <a:endParaRPr lang="zh-CN" altLang="en-US"/>
          </a:p>
          <a:p>
            <a:r>
              <a:rPr lang="zh-CN" altLang="en-US"/>
              <a:t>件</a:t>
            </a:r>
            <a:r>
              <a:rPr lang="en-US" altLang="zh-CN" i="1"/>
              <a:t>B</a:t>
            </a:r>
            <a:r>
              <a:rPr lang="zh-CN" altLang="en-US"/>
              <a:t>发生的条件下</a:t>
            </a:r>
            <a:r>
              <a:rPr lang="en-US" altLang="zh-CN"/>
              <a:t>, </a:t>
            </a:r>
            <a:r>
              <a:rPr lang="zh-CN" altLang="en-US"/>
              <a:t>事件</a:t>
            </a:r>
            <a:r>
              <a:rPr lang="en-US" altLang="zh-CN" i="1"/>
              <a:t>A</a:t>
            </a:r>
            <a:r>
              <a:rPr lang="zh-CN" altLang="en-US"/>
              <a:t>发生的条件概率</a:t>
            </a:r>
            <a:r>
              <a:rPr lang="en-US" altLang="zh-CN"/>
              <a:t>. </a:t>
            </a:r>
            <a:r>
              <a:rPr lang="zh-CN" altLang="en-US"/>
              <a:t>记为</a:t>
            </a:r>
            <a:r>
              <a:rPr lang="en-US" altLang="zh-CN" i="1">
                <a:solidFill>
                  <a:srgbClr val="FF0000"/>
                </a:solidFill>
              </a:rPr>
              <a:t>P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en-US" altLang="zh-CN" i="1">
                <a:solidFill>
                  <a:srgbClr val="FF0000"/>
                </a:solidFill>
              </a:rPr>
              <a:t>A</a:t>
            </a:r>
            <a:r>
              <a:rPr lang="en-US" altLang="zh-CN">
                <a:solidFill>
                  <a:srgbClr val="FF0000"/>
                </a:solidFill>
              </a:rPr>
              <a:t>|</a:t>
            </a:r>
            <a:r>
              <a:rPr lang="en-US" altLang="zh-CN" i="1">
                <a:solidFill>
                  <a:srgbClr val="FF0000"/>
                </a:solidFill>
              </a:rPr>
              <a:t>B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r>
              <a:rPr lang="en-US" altLang="zh-CN"/>
              <a:t>.</a:t>
            </a:r>
            <a:endParaRPr lang="en-US" altLang="zh-CN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066800" y="1905000"/>
          <a:ext cx="5295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Equation" r:id="rId1" imgW="127101600" imgH="21945600" progId="Equation.3">
                  <p:embed/>
                </p:oleObj>
              </mc:Choice>
              <mc:Fallback>
                <p:oleObj name="Equation" r:id="rId1" imgW="127101600" imgH="21945600" progId="Equation.3">
                  <p:embed/>
                  <p:pic>
                    <p:nvPicPr>
                      <p:cNvPr id="0" name="图片 686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6800" y="1905000"/>
                        <a:ext cx="52959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1073150" y="2895600"/>
          <a:ext cx="528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3" imgW="126796800" imgH="21945600" progId="Equation.3">
                  <p:embed/>
                </p:oleObj>
              </mc:Choice>
              <mc:Fallback>
                <p:oleObj name="Equation" r:id="rId3" imgW="126796800" imgH="21945600" progId="Equation.3">
                  <p:embed/>
                  <p:pic>
                    <p:nvPicPr>
                      <p:cNvPr id="0" name="图片 686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3150" y="2895600"/>
                        <a:ext cx="52832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41313" y="4129088"/>
            <a:ext cx="11064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注意</a:t>
            </a:r>
            <a:r>
              <a:rPr lang="en-US" altLang="zh-CN">
                <a:solidFill>
                  <a:srgbClr val="FF0000"/>
                </a:solidFill>
              </a:rPr>
              <a:t>: 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1435100" y="4216400"/>
          <a:ext cx="397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Equation" r:id="rId5" imgW="95402400" imgH="10363200" progId="Equation.3">
                  <p:embed/>
                </p:oleObj>
              </mc:Choice>
              <mc:Fallback>
                <p:oleObj name="Equation" r:id="rId5" imgW="95402400" imgH="10363200" progId="Equation.3">
                  <p:embed/>
                  <p:pic>
                    <p:nvPicPr>
                      <p:cNvPr id="0" name="图片 686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5100" y="4216400"/>
                        <a:ext cx="39751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552450" y="4965700"/>
          <a:ext cx="7785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7" imgW="186842400" imgH="10668000" progId="Equation.3">
                  <p:embed/>
                </p:oleObj>
              </mc:Choice>
              <mc:Fallback>
                <p:oleObj name="Equation" r:id="rId7" imgW="186842400" imgH="10668000" progId="Equation.3">
                  <p:embed/>
                  <p:pic>
                    <p:nvPicPr>
                      <p:cNvPr id="0" name="图片 686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" y="4965700"/>
                        <a:ext cx="77851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571500" y="5778500"/>
          <a:ext cx="651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9" imgW="156362400" imgH="9448800" progId="Equation.3">
                  <p:embed/>
                </p:oleObj>
              </mc:Choice>
              <mc:Fallback>
                <p:oleObj name="Equation" r:id="rId9" imgW="156362400" imgH="9448800" progId="Equation.3">
                  <p:embed/>
                  <p:pic>
                    <p:nvPicPr>
                      <p:cNvPr id="0" name="图片 6861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" y="5778500"/>
                        <a:ext cx="6515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1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2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4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4" grpId="0" autoUpdateAnimBg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Text Box 8"/>
          <p:cNvSpPr txBox="1">
            <a:spLocks noChangeArrowheads="1"/>
          </p:cNvSpPr>
          <p:nvPr/>
        </p:nvSpPr>
        <p:spPr bwMode="auto">
          <a:xfrm>
            <a:off x="457200" y="381000"/>
            <a:ext cx="76263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ex</a:t>
            </a:r>
            <a:r>
              <a:rPr lang="en-US" altLang="zh-CN">
                <a:solidFill>
                  <a:srgbClr val="FF0000"/>
                </a:solidFill>
              </a:rPr>
              <a:t>2.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r>
              <a:rPr lang="en-US" altLang="zh-CN" i="1"/>
              <a:t>E</a:t>
            </a:r>
            <a:r>
              <a:rPr lang="zh-CN" altLang="en-US">
                <a:latin typeface="宋体" panose="02010600030101010101" pitchFamily="2" charset="-122"/>
              </a:rPr>
              <a:t>：在</a:t>
            </a:r>
            <a:r>
              <a:rPr lang="en-US" altLang="zh-CN"/>
              <a:t>0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/>
              <a:t>1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/>
              <a:t>2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/>
              <a:t>…</a:t>
            </a:r>
            <a:r>
              <a:rPr lang="zh-CN" altLang="en-US">
                <a:latin typeface="宋体" panose="02010600030101010101" pitchFamily="2" charset="-122"/>
              </a:rPr>
              <a:t>，</a:t>
            </a:r>
            <a:r>
              <a:rPr lang="en-US" altLang="zh-CN"/>
              <a:t>9</a:t>
            </a:r>
            <a:r>
              <a:rPr lang="zh-CN" altLang="en-US">
                <a:latin typeface="宋体" panose="02010600030101010101" pitchFamily="2" charset="-122"/>
              </a:rPr>
              <a:t>十个数字中任意选取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 一个，记录其结果</a:t>
            </a:r>
            <a:r>
              <a:rPr lang="en-US" altLang="zh-CN"/>
              <a:t>. </a:t>
            </a:r>
            <a:endParaRPr lang="en-US" altLang="zh-CN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1462088"/>
            <a:ext cx="1539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Solution.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92275" y="1514475"/>
            <a:ext cx="2949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取得一个数是</a:t>
            </a:r>
            <a:r>
              <a:rPr lang="en-US" altLang="zh-CN"/>
              <a:t>0” </a:t>
            </a:r>
            <a:endParaRPr lang="en-US" altLang="zh-CN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76400" y="2071688"/>
            <a:ext cx="3041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取得一个数是</a:t>
            </a:r>
            <a:r>
              <a:rPr lang="en-US" altLang="zh-CN">
                <a:latin typeface="宋体" panose="02010600030101010101" pitchFamily="2" charset="-122"/>
              </a:rPr>
              <a:t>1</a:t>
            </a:r>
            <a:r>
              <a:rPr lang="en-US" altLang="zh-CN"/>
              <a:t>”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20875" y="2452688"/>
            <a:ext cx="9842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…… </a:t>
            </a:r>
            <a:endParaRPr lang="en-US" altLang="zh-CN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682750" y="3062288"/>
            <a:ext cx="3041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取得一个数是</a:t>
            </a:r>
            <a:r>
              <a:rPr lang="en-US" altLang="zh-CN">
                <a:latin typeface="宋体" panose="02010600030101010101" pitchFamily="2" charset="-122"/>
              </a:rPr>
              <a:t>9</a:t>
            </a:r>
            <a:r>
              <a:rPr lang="en-US" altLang="zh-CN"/>
              <a:t>”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692275" y="3810000"/>
            <a:ext cx="3486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取得一个数是奇数</a:t>
            </a:r>
            <a:r>
              <a:rPr lang="zh-CN" altLang="en-US"/>
              <a:t>” </a:t>
            </a:r>
            <a:endParaRPr lang="zh-CN" alt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692275" y="4433888"/>
            <a:ext cx="4470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取得一个数是大于</a:t>
            </a:r>
            <a:r>
              <a:rPr lang="en-US" altLang="zh-CN">
                <a:latin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</a:rPr>
              <a:t>的数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692275" y="5119688"/>
            <a:ext cx="4649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取得一个数是小于</a:t>
            </a:r>
            <a:r>
              <a:rPr lang="en-US" altLang="zh-CN">
                <a:latin typeface="宋体" panose="02010600030101010101" pitchFamily="2" charset="-122"/>
              </a:rPr>
              <a:t>10</a:t>
            </a:r>
            <a:r>
              <a:rPr lang="zh-CN" altLang="en-US">
                <a:latin typeface="宋体" panose="02010600030101010101" pitchFamily="2" charset="-122"/>
              </a:rPr>
              <a:t>的数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92275" y="5805488"/>
            <a:ext cx="46497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“</a:t>
            </a:r>
            <a:r>
              <a:rPr lang="zh-CN" altLang="en-US">
                <a:latin typeface="宋体" panose="02010600030101010101" pitchFamily="2" charset="-122"/>
              </a:rPr>
              <a:t>取得一个数是大于</a:t>
            </a:r>
            <a:r>
              <a:rPr lang="en-US" altLang="zh-CN">
                <a:latin typeface="宋体" panose="02010600030101010101" pitchFamily="2" charset="-122"/>
              </a:rPr>
              <a:t>10</a:t>
            </a:r>
            <a:r>
              <a:rPr lang="zh-CN" altLang="en-US">
                <a:latin typeface="宋体" panose="02010600030101010101" pitchFamily="2" charset="-122"/>
              </a:rPr>
              <a:t>的数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4343400" y="1854200"/>
          <a:ext cx="181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43586400" imgH="36576000" progId="Equation.3">
                  <p:embed/>
                </p:oleObj>
              </mc:Choice>
              <mc:Fallback>
                <p:oleObj name="Equation" r:id="rId1" imgW="43586400" imgH="365760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43400" y="1854200"/>
                        <a:ext cx="1816100" cy="152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5715000" y="3886200"/>
          <a:ext cx="1816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43586400" imgH="23164800" progId="Equation.3">
                  <p:embed/>
                </p:oleObj>
              </mc:Choice>
              <mc:Fallback>
                <p:oleObj name="Equation" r:id="rId3" imgW="43586400" imgH="23164800" progId="Equation.3">
                  <p:embed/>
                  <p:pic>
                    <p:nvPicPr>
                      <p:cNvPr id="0" name="图片 82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3886200"/>
                        <a:ext cx="1816100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6108700" y="5187950"/>
          <a:ext cx="189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5" imgW="45415200" imgH="9448800" progId="Equation.3">
                  <p:embed/>
                </p:oleObj>
              </mc:Choice>
              <mc:Fallback>
                <p:oleObj name="Equation" r:id="rId5" imgW="45415200" imgH="9448800" progId="Equation.3">
                  <p:embed/>
                  <p:pic>
                    <p:nvPicPr>
                      <p:cNvPr id="0" name="图片 82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8700" y="5187950"/>
                        <a:ext cx="18923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23"/>
          <p:cNvGraphicFramePr>
            <a:graphicFrameLocks noChangeAspect="1"/>
          </p:cNvGraphicFramePr>
          <p:nvPr/>
        </p:nvGraphicFramePr>
        <p:xfrm>
          <a:off x="6076950" y="5854700"/>
          <a:ext cx="226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7" imgW="54254400" imgH="9448800" progId="Equation.3">
                  <p:embed/>
                </p:oleObj>
              </mc:Choice>
              <mc:Fallback>
                <p:oleObj name="Equation" r:id="rId7" imgW="54254400" imgH="9448800" progId="Equation.3">
                  <p:embed/>
                  <p:pic>
                    <p:nvPicPr>
                      <p:cNvPr id="0" name="图片 82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6950" y="5854700"/>
                        <a:ext cx="22606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AutoShape 2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27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28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29" name="AutoShape 2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 build="p"/>
      <p:bldP spid="8202" grpId="0" autoUpdateAnimBg="0" build="p"/>
      <p:bldP spid="8203" grpId="0" autoUpdateAnimBg="0" build="p"/>
      <p:bldP spid="8204" grpId="0" autoUpdateAnimBg="0" build="p"/>
      <p:bldP spid="8205" grpId="0" autoUpdateAnimBg="0" build="p"/>
      <p:bldP spid="8206" grpId="0" autoUpdateAnimBg="0" build="p"/>
      <p:bldP spid="8207" grpId="0" autoUpdateAnimBg="0" build="p"/>
      <p:bldP spid="8208" grpId="0" autoUpdateAnimBg="0" build="p"/>
      <p:bldP spid="8209" grpId="0" autoUpdateAnimBg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3" name="Text Box 2"/>
          <p:cNvSpPr txBox="1">
            <a:spLocks noChangeArrowheads="1"/>
          </p:cNvSpPr>
          <p:nvPr/>
        </p:nvSpPr>
        <p:spPr bwMode="auto">
          <a:xfrm>
            <a:off x="212725" y="247650"/>
            <a:ext cx="3397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0099"/>
                </a:solidFill>
              </a:rPr>
              <a:t>3. </a:t>
            </a:r>
            <a:r>
              <a:rPr lang="zh-CN" altLang="en-US">
                <a:solidFill>
                  <a:srgbClr val="CC0099"/>
                </a:solidFill>
              </a:rPr>
              <a:t>条件概率的性质：</a:t>
            </a:r>
            <a:endParaRPr lang="zh-CN" altLang="en-US">
              <a:solidFill>
                <a:srgbClr val="CC0099"/>
              </a:solidFill>
            </a:endParaRP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03213" y="914400"/>
          <a:ext cx="2822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Equation" r:id="rId1" imgW="44196000" imgH="6400800" progId="Equation.3">
                  <p:embed/>
                </p:oleObj>
              </mc:Choice>
              <mc:Fallback>
                <p:oleObj name="Equation" r:id="rId1" imgW="44196000" imgH="6400800" progId="Equation.3">
                  <p:embed/>
                  <p:pic>
                    <p:nvPicPr>
                      <p:cNvPr id="0" name="图片 696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3213" y="914400"/>
                        <a:ext cx="2822575" cy="409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304800" y="1524000"/>
          <a:ext cx="228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3" imgW="56692800" imgH="9448800" progId="Equation.3">
                  <p:embed/>
                </p:oleObj>
              </mc:Choice>
              <mc:Fallback>
                <p:oleObj name="Equation" r:id="rId3" imgW="56692800" imgH="9448800" progId="Equation.3">
                  <p:embed/>
                  <p:pic>
                    <p:nvPicPr>
                      <p:cNvPr id="0" name="图片 696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524000"/>
                        <a:ext cx="22860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304800" y="1912938"/>
          <a:ext cx="79025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Equation" r:id="rId5" imgW="123748800" imgH="13411200" progId="Equation.3">
                  <p:embed/>
                </p:oleObj>
              </mc:Choice>
              <mc:Fallback>
                <p:oleObj name="Equation" r:id="rId5" imgW="123748800" imgH="13411200" progId="Equation.3">
                  <p:embed/>
                  <p:pic>
                    <p:nvPicPr>
                      <p:cNvPr id="0" name="图片 696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912938"/>
                        <a:ext cx="7902575" cy="858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04800" y="2819400"/>
          <a:ext cx="2286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7" imgW="56083200" imgH="9448800" progId="Equation.3">
                  <p:embed/>
                </p:oleObj>
              </mc:Choice>
              <mc:Fallback>
                <p:oleObj name="Equation" r:id="rId7" imgW="56083200" imgH="9448800" progId="Equation.3">
                  <p:embed/>
                  <p:pic>
                    <p:nvPicPr>
                      <p:cNvPr id="0" name="图片 696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2819400"/>
                        <a:ext cx="2286000" cy="387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273050" y="3360738"/>
          <a:ext cx="7727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9" imgW="121005600" imgH="13411200" progId="Equation.3">
                  <p:embed/>
                </p:oleObj>
              </mc:Choice>
              <mc:Fallback>
                <p:oleObj name="Equation" r:id="rId9" imgW="121005600" imgH="13411200" progId="Equation.3">
                  <p:embed/>
                  <p:pic>
                    <p:nvPicPr>
                      <p:cNvPr id="0" name="图片 6963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050" y="3360738"/>
                        <a:ext cx="7727950" cy="858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298450" y="4303713"/>
          <a:ext cx="38925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11" imgW="60960000" imgH="7010400" progId="Equation.3">
                  <p:embed/>
                </p:oleObj>
              </mc:Choice>
              <mc:Fallback>
                <p:oleObj name="Equation" r:id="rId11" imgW="60960000" imgH="7010400" progId="Equation.3">
                  <p:embed/>
                  <p:pic>
                    <p:nvPicPr>
                      <p:cNvPr id="0" name="图片 6963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8450" y="4303713"/>
                        <a:ext cx="3892550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304800" y="4989513"/>
          <a:ext cx="74358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Equation" r:id="rId13" imgW="116433600" imgH="7010400" progId="Equation.3">
                  <p:embed/>
                </p:oleObj>
              </mc:Choice>
              <mc:Fallback>
                <p:oleObj name="Equation" r:id="rId13" imgW="116433600" imgH="7010400" progId="Equation.3">
                  <p:embed/>
                  <p:pic>
                    <p:nvPicPr>
                      <p:cNvPr id="0" name="图片 6963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4989513"/>
                        <a:ext cx="7435850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296863" y="5667375"/>
          <a:ext cx="7551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15" imgW="118262400" imgH="6705600" progId="Equation.3">
                  <p:embed/>
                </p:oleObj>
              </mc:Choice>
              <mc:Fallback>
                <p:oleObj name="Equation" r:id="rId15" imgW="118262400" imgH="6705600" progId="Equation.3">
                  <p:embed/>
                  <p:pic>
                    <p:nvPicPr>
                      <p:cNvPr id="0" name="图片 6963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6863" y="5667375"/>
                        <a:ext cx="7551737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65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66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67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684213" y="533400"/>
            <a:ext cx="78486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/>
              <a:t>ex</a:t>
            </a:r>
            <a:r>
              <a:rPr lang="en-US" altLang="zh-CN"/>
              <a:t>1.</a:t>
            </a:r>
            <a:r>
              <a:rPr lang="en-US" altLang="zh-CN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掷两颗均匀骰子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已知第一颗掷出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点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问“掷出点数之和不小于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10”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的概率是多少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r>
              <a:rPr lang="en-US" altLang="zh-CN" sz="3200"/>
              <a:t> </a:t>
            </a:r>
            <a:endParaRPr lang="en-US" altLang="zh-CN" sz="3200"/>
          </a:p>
        </p:txBody>
      </p:sp>
      <p:graphicFrame>
        <p:nvGraphicFramePr>
          <p:cNvPr id="394243" name="Object 3"/>
          <p:cNvGraphicFramePr>
            <a:graphicFrameLocks noChangeAspect="1"/>
          </p:cNvGraphicFramePr>
          <p:nvPr/>
        </p:nvGraphicFramePr>
        <p:xfrm>
          <a:off x="4514850" y="3092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公式" r:id="rId1" imgW="2743200" imgH="5181600" progId="Equation.3">
                  <p:embed/>
                </p:oleObj>
              </mc:Choice>
              <mc:Fallback>
                <p:oleObj name="公式" r:id="rId1" imgW="2743200" imgH="5181600" progId="Equation.3">
                  <p:embed/>
                  <p:pic>
                    <p:nvPicPr>
                      <p:cNvPr id="0" name="图片 706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3092450"/>
                        <a:ext cx="112713" cy="214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693738" y="1628775"/>
            <a:ext cx="114141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解</a:t>
            </a:r>
            <a:r>
              <a:rPr lang="zh-CN" altLang="en-US" sz="3200">
                <a:solidFill>
                  <a:schemeClr val="tx2"/>
                </a:solidFill>
              </a:rPr>
              <a:t> </a:t>
            </a:r>
            <a:endParaRPr lang="zh-CN" altLang="en-US"/>
          </a:p>
        </p:txBody>
      </p:sp>
      <p:graphicFrame>
        <p:nvGraphicFramePr>
          <p:cNvPr id="394245" name="Object 5"/>
          <p:cNvGraphicFramePr>
            <a:graphicFrameLocks noChangeAspect="1"/>
          </p:cNvGraphicFramePr>
          <p:nvPr/>
        </p:nvGraphicFramePr>
        <p:xfrm>
          <a:off x="1676400" y="3789363"/>
          <a:ext cx="31384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公式" r:id="rId3" imgW="28651200" imgH="10058400" progId="Equation.3">
                  <p:embed/>
                </p:oleObj>
              </mc:Choice>
              <mc:Fallback>
                <p:oleObj name="公式" r:id="rId3" imgW="28651200" imgH="10058400" progId="Equation.3">
                  <p:embed/>
                  <p:pic>
                    <p:nvPicPr>
                      <p:cNvPr id="0" name="图片 706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789363"/>
                        <a:ext cx="3138488" cy="1104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1331913" y="1677988"/>
            <a:ext cx="4919662" cy="11604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设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={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掷出点数之和不小于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10} 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={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第一颗掷出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点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}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94248" name="Object 8"/>
          <p:cNvGraphicFramePr>
            <a:graphicFrameLocks noChangeAspect="1"/>
          </p:cNvGraphicFramePr>
          <p:nvPr/>
        </p:nvGraphicFramePr>
        <p:xfrm>
          <a:off x="4800600" y="3789363"/>
          <a:ext cx="19002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公式" r:id="rId5" imgW="17373600" imgH="10363200" progId="Equation.3">
                  <p:embed/>
                </p:oleObj>
              </mc:Choice>
              <mc:Fallback>
                <p:oleObj name="公式" r:id="rId5" imgW="17373600" imgH="10363200" progId="Equation.3">
                  <p:embed/>
                  <p:pic>
                    <p:nvPicPr>
                      <p:cNvPr id="0" name="图片 706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3789363"/>
                        <a:ext cx="1900238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4" grpId="0" autoUpdateAnimBg="0"/>
      <p:bldP spid="39424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935038" y="1454150"/>
            <a:ext cx="7437437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400">
                <a:solidFill>
                  <a:schemeClr val="accent2"/>
                </a:solidFill>
                <a:latin typeface="宋体" panose="02010600030101010101" pitchFamily="2" charset="-122"/>
              </a:rPr>
              <a:t>解</a:t>
            </a:r>
            <a:r>
              <a:rPr lang="en-US" altLang="zh-CN" sz="2400">
                <a:solidFill>
                  <a:schemeClr val="accent2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400"/>
              <a:t>设</a:t>
            </a:r>
            <a:r>
              <a:rPr lang="en-US" altLang="zh-CN" sz="2400" i="1"/>
              <a:t>A</a:t>
            </a:r>
            <a:r>
              <a:rPr lang="en-US" altLang="zh-CN" sz="2400"/>
              <a:t>={</a:t>
            </a:r>
            <a:r>
              <a:rPr lang="zh-CN" altLang="en-US" sz="2400"/>
              <a:t>活到</a:t>
            </a:r>
            <a:r>
              <a:rPr lang="en-US" altLang="zh-CN" sz="2400"/>
              <a:t>20</a:t>
            </a:r>
            <a:r>
              <a:rPr lang="zh-CN" altLang="en-US" sz="2400"/>
              <a:t>岁</a:t>
            </a:r>
            <a:r>
              <a:rPr lang="en-US" altLang="zh-CN" sz="2400"/>
              <a:t>}</a:t>
            </a:r>
            <a:r>
              <a:rPr lang="zh-CN" altLang="en-US" sz="2400"/>
              <a:t>，</a:t>
            </a:r>
            <a:r>
              <a:rPr lang="en-US" altLang="zh-CN" sz="2400" i="1"/>
              <a:t>B</a:t>
            </a:r>
            <a:r>
              <a:rPr lang="en-US" altLang="zh-CN" sz="2400"/>
              <a:t>={</a:t>
            </a:r>
            <a:r>
              <a:rPr lang="zh-CN" altLang="en-US" sz="2400"/>
              <a:t>活到</a:t>
            </a:r>
            <a:r>
              <a:rPr lang="en-US" altLang="zh-CN" sz="2400"/>
              <a:t>25</a:t>
            </a:r>
            <a:r>
              <a:rPr lang="zh-CN" altLang="en-US" sz="2400"/>
              <a:t>岁</a:t>
            </a:r>
            <a:r>
              <a:rPr lang="en-US" altLang="zh-CN" sz="2400"/>
              <a:t>}</a:t>
            </a:r>
            <a:r>
              <a:rPr lang="zh-CN" altLang="en-US" sz="2400"/>
              <a:t>，则所求概率为</a:t>
            </a:r>
            <a:endParaRPr lang="zh-CN" altLang="en-US" sz="2400"/>
          </a:p>
        </p:txBody>
      </p:sp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2490788" y="4864100"/>
          <a:ext cx="4724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公式" r:id="rId1" imgW="45415200" imgH="10058400" progId="Equation.3">
                  <p:embed/>
                </p:oleObj>
              </mc:Choice>
              <mc:Fallback>
                <p:oleObj name="公式" r:id="rId1" imgW="45415200" imgH="10058400" progId="Equation.3">
                  <p:embed/>
                  <p:pic>
                    <p:nvPicPr>
                      <p:cNvPr id="0" name="图片 716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90788" y="4864100"/>
                        <a:ext cx="4724400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946150" y="2933700"/>
            <a:ext cx="523716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/>
              <a:t>由题意知    </a:t>
            </a:r>
            <a:r>
              <a:rPr lang="en-US" altLang="zh-CN" sz="2400" i="1"/>
              <a:t>P</a:t>
            </a:r>
            <a:r>
              <a:rPr lang="en-US" altLang="zh-CN" sz="2400"/>
              <a:t>(</a:t>
            </a:r>
            <a:r>
              <a:rPr lang="en-US" altLang="zh-CN" sz="2400" i="1"/>
              <a:t>A</a:t>
            </a:r>
            <a:r>
              <a:rPr lang="en-US" altLang="zh-CN" sz="2400"/>
              <a:t>)=0.8 </a:t>
            </a:r>
            <a:r>
              <a:rPr lang="zh-CN" altLang="en-US" sz="2400"/>
              <a:t>， </a:t>
            </a:r>
            <a:r>
              <a:rPr lang="en-US" altLang="zh-CN" sz="2400" i="1"/>
              <a:t>P</a:t>
            </a:r>
            <a:r>
              <a:rPr lang="en-US" altLang="zh-CN" sz="2400"/>
              <a:t>(</a:t>
            </a:r>
            <a:r>
              <a:rPr lang="en-US" altLang="zh-CN" sz="2400" i="1"/>
              <a:t>B</a:t>
            </a:r>
            <a:r>
              <a:rPr lang="en-US" altLang="zh-CN" sz="2400"/>
              <a:t>)=0.4</a:t>
            </a:r>
            <a:r>
              <a:rPr lang="zh-CN" altLang="en-US" sz="2400"/>
              <a:t>，</a:t>
            </a:r>
            <a:endParaRPr lang="zh-CN" altLang="en-US" sz="2400"/>
          </a:p>
        </p:txBody>
      </p:sp>
      <p:grpSp>
        <p:nvGrpSpPr>
          <p:cNvPr id="390149" name="Group 5"/>
          <p:cNvGrpSpPr/>
          <p:nvPr/>
        </p:nvGrpSpPr>
        <p:grpSpPr bwMode="auto">
          <a:xfrm>
            <a:off x="350838" y="3473450"/>
            <a:ext cx="4594225" cy="457200"/>
            <a:chOff x="518" y="1857"/>
            <a:chExt cx="2894" cy="288"/>
          </a:xfrm>
        </p:grpSpPr>
        <p:sp>
          <p:nvSpPr>
            <p:cNvPr id="390150" name="Rectangle 6"/>
            <p:cNvSpPr>
              <a:spLocks noChangeArrowheads="1"/>
            </p:cNvSpPr>
            <p:nvPr/>
          </p:nvSpPr>
          <p:spPr bwMode="auto">
            <a:xfrm>
              <a:off x="518" y="1857"/>
              <a:ext cx="289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/>
                <a:t>由于      </a:t>
              </a:r>
              <a:r>
                <a:rPr lang="en-US" altLang="zh-CN" sz="2400" i="1"/>
                <a:t>A       B</a:t>
              </a:r>
              <a:r>
                <a:rPr lang="zh-CN" altLang="en-US" sz="2400"/>
                <a:t>，有</a:t>
              </a:r>
              <a:r>
                <a:rPr lang="en-US" altLang="zh-CN" sz="2400" i="1"/>
                <a:t>AB</a:t>
              </a:r>
              <a:r>
                <a:rPr lang="en-US" altLang="zh-CN" sz="2400"/>
                <a:t>=</a:t>
              </a:r>
              <a:r>
                <a:rPr lang="en-US" altLang="zh-CN" sz="2400" i="1"/>
                <a:t>B</a:t>
              </a:r>
              <a:r>
                <a:rPr lang="zh-CN" altLang="en-US" sz="2400"/>
                <a:t>，</a:t>
              </a:r>
              <a:endParaRPr lang="zh-CN" altLang="en-US" sz="2400"/>
            </a:p>
          </p:txBody>
        </p:sp>
        <p:graphicFrame>
          <p:nvGraphicFramePr>
            <p:cNvPr id="390151" name="Object 7"/>
            <p:cNvGraphicFramePr>
              <a:graphicFrameLocks noChangeAspect="1"/>
            </p:cNvGraphicFramePr>
            <p:nvPr/>
          </p:nvGraphicFramePr>
          <p:xfrm>
            <a:off x="1398" y="1892"/>
            <a:ext cx="302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82" name="" r:id="rId3" imgW="3962400" imgH="3048000" progId="Equation.3">
                    <p:embed/>
                  </p:oleObj>
                </mc:Choice>
                <mc:Fallback>
                  <p:oleObj name="" r:id="rId3" imgW="3962400" imgH="3048000" progId="Equation.3">
                    <p:embed/>
                    <p:pic>
                      <p:nvPicPr>
                        <p:cNvPr id="0" name="图片 716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98" y="1892"/>
                          <a:ext cx="302" cy="2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247650" y="4926013"/>
            <a:ext cx="2317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于是所求概率为</a:t>
            </a:r>
            <a:endParaRPr lang="zh-CN" altLang="en-US" sz="2400"/>
          </a:p>
        </p:txBody>
      </p:sp>
      <p:sp>
        <p:nvSpPr>
          <p:cNvPr id="390153" name="Rectangle 9"/>
          <p:cNvSpPr>
            <a:spLocks noChangeArrowheads="1"/>
          </p:cNvSpPr>
          <p:nvPr/>
        </p:nvSpPr>
        <p:spPr bwMode="auto">
          <a:xfrm>
            <a:off x="392113" y="4098925"/>
            <a:ext cx="402431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/>
              <a:t>因此     </a:t>
            </a:r>
            <a:r>
              <a:rPr lang="en-US" altLang="zh-CN" sz="2400" i="1"/>
              <a:t>P</a:t>
            </a:r>
            <a:r>
              <a:rPr lang="en-US" altLang="zh-CN" sz="2400"/>
              <a:t>(</a:t>
            </a:r>
            <a:r>
              <a:rPr lang="en-US" altLang="zh-CN" sz="2400" i="1"/>
              <a:t>AB</a:t>
            </a:r>
            <a:r>
              <a:rPr lang="en-US" altLang="zh-CN" sz="2400"/>
              <a:t>)= </a:t>
            </a:r>
            <a:r>
              <a:rPr lang="en-US" altLang="zh-CN" sz="2400" i="1"/>
              <a:t>P</a:t>
            </a:r>
            <a:r>
              <a:rPr lang="en-US" altLang="zh-CN" sz="2400"/>
              <a:t>(</a:t>
            </a:r>
            <a:r>
              <a:rPr lang="en-US" altLang="zh-CN" sz="2400" i="1"/>
              <a:t>B</a:t>
            </a:r>
            <a:r>
              <a:rPr lang="en-US" altLang="zh-CN" sz="2400"/>
              <a:t>)=0.4 </a:t>
            </a:r>
            <a:r>
              <a:rPr lang="zh-CN" altLang="en-US" sz="2400"/>
              <a:t>，</a:t>
            </a:r>
            <a:endParaRPr lang="zh-CN" altLang="en-US" sz="2400"/>
          </a:p>
        </p:txBody>
      </p:sp>
      <p:graphicFrame>
        <p:nvGraphicFramePr>
          <p:cNvPr id="390154" name="Object 10"/>
          <p:cNvGraphicFramePr>
            <a:graphicFrameLocks noChangeAspect="1"/>
          </p:cNvGraphicFramePr>
          <p:nvPr/>
        </p:nvGraphicFramePr>
        <p:xfrm>
          <a:off x="2300288" y="2097088"/>
          <a:ext cx="34575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公式" r:id="rId5" imgW="33223200" imgH="10058400" progId="Equation.3">
                  <p:embed/>
                </p:oleObj>
              </mc:Choice>
              <mc:Fallback>
                <p:oleObj name="公式" r:id="rId5" imgW="33223200" imgH="10058400" progId="Equation.3">
                  <p:embed/>
                  <p:pic>
                    <p:nvPicPr>
                      <p:cNvPr id="0" name="图片 716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0288" y="2097088"/>
                        <a:ext cx="3457575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56" name="Rectangle 12"/>
          <p:cNvSpPr>
            <a:spLocks noChangeArrowheads="1"/>
          </p:cNvSpPr>
          <p:nvPr/>
        </p:nvSpPr>
        <p:spPr bwMode="auto">
          <a:xfrm>
            <a:off x="355600" y="338138"/>
            <a:ext cx="8451850" cy="1030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i="1"/>
              <a:t>ex</a:t>
            </a:r>
            <a:r>
              <a:rPr lang="en-US" altLang="zh-CN"/>
              <a:t>2.</a:t>
            </a:r>
            <a:r>
              <a:rPr lang="zh-CN" altLang="en-US" sz="2400"/>
              <a:t>设某种动物由出生而活到</a:t>
            </a:r>
            <a:r>
              <a:rPr lang="en-US" altLang="zh-CN" sz="2400"/>
              <a:t>20</a:t>
            </a:r>
            <a:r>
              <a:rPr lang="zh-CN" altLang="en-US" sz="2400"/>
              <a:t>岁的概率为</a:t>
            </a:r>
            <a:r>
              <a:rPr lang="en-US" altLang="zh-CN" sz="2400"/>
              <a:t>0.8</a:t>
            </a:r>
            <a:r>
              <a:rPr lang="zh-CN" altLang="en-US" sz="2400"/>
              <a:t>，活到</a:t>
            </a:r>
            <a:r>
              <a:rPr lang="en-US" altLang="zh-CN" sz="2400"/>
              <a:t>25</a:t>
            </a:r>
            <a:r>
              <a:rPr lang="zh-CN" altLang="en-US" sz="2400"/>
              <a:t>岁</a:t>
            </a:r>
            <a:endParaRPr lang="zh-CN" altLang="en-US" sz="2400"/>
          </a:p>
          <a:p>
            <a:pPr eaLnBrk="0" hangingPunct="0">
              <a:lnSpc>
                <a:spcPct val="130000"/>
              </a:lnSpc>
            </a:pPr>
            <a:r>
              <a:rPr lang="zh-CN" altLang="en-US" sz="2400"/>
              <a:t>的概率为</a:t>
            </a:r>
            <a:r>
              <a:rPr lang="en-US" altLang="zh-CN" sz="2400"/>
              <a:t>0.4</a:t>
            </a:r>
            <a:r>
              <a:rPr lang="zh-CN" altLang="en-US" sz="2400"/>
              <a:t>，求现龄为</a:t>
            </a:r>
            <a:r>
              <a:rPr lang="en-US" altLang="zh-CN" sz="2400"/>
              <a:t>20</a:t>
            </a:r>
            <a:r>
              <a:rPr lang="zh-CN" altLang="en-US" sz="2400"/>
              <a:t>岁的这种动物活到</a:t>
            </a:r>
            <a:r>
              <a:rPr lang="en-US" altLang="zh-CN" sz="2400"/>
              <a:t>25</a:t>
            </a:r>
            <a:r>
              <a:rPr lang="zh-CN" altLang="en-US" sz="2400"/>
              <a:t>岁的概率？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48" grpId="0" autoUpdateAnimBg="0"/>
      <p:bldP spid="390152" grpId="0" autoUpdateAnimBg="0"/>
      <p:bldP spid="390153" grpId="0" autoUpdateAnimBg="0"/>
      <p:bldP spid="39015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430213" y="530225"/>
            <a:ext cx="8464550" cy="1736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>
                <a:solidFill>
                  <a:schemeClr val="hlink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i="1"/>
              <a:t>ex</a:t>
            </a:r>
            <a:r>
              <a:rPr lang="en-US" altLang="zh-CN"/>
              <a:t>3.</a:t>
            </a:r>
            <a:r>
              <a:rPr kumimoji="0" lang="zh-CN" altLang="en-US" sz="2400"/>
              <a:t>设</a:t>
            </a:r>
            <a:r>
              <a:rPr kumimoji="0" lang="en-US" altLang="zh-CN" sz="2400"/>
              <a:t>10</a:t>
            </a:r>
            <a:r>
              <a:rPr kumimoji="0" lang="zh-CN" altLang="en-US" sz="2400"/>
              <a:t>件产品中有</a:t>
            </a:r>
            <a:r>
              <a:rPr kumimoji="0" lang="en-US" altLang="zh-CN" sz="2400"/>
              <a:t>7</a:t>
            </a:r>
            <a:r>
              <a:rPr kumimoji="0" lang="zh-CN" altLang="en-US" sz="2400"/>
              <a:t>件正品，</a:t>
            </a:r>
            <a:r>
              <a:rPr kumimoji="0" lang="en-US" altLang="zh-CN" sz="2400"/>
              <a:t>3</a:t>
            </a:r>
            <a:r>
              <a:rPr kumimoji="0" lang="zh-CN" altLang="en-US" sz="2400"/>
              <a:t>件次品，从中任取两件，</a:t>
            </a:r>
            <a:endParaRPr kumimoji="0" lang="zh-CN" altLang="en-US" sz="2400"/>
          </a:p>
          <a:p>
            <a:pPr>
              <a:lnSpc>
                <a:spcPct val="150000"/>
              </a:lnSpc>
            </a:pPr>
            <a:r>
              <a:rPr kumimoji="0" lang="zh-CN" altLang="en-US" sz="2400"/>
              <a:t>已知其中有</a:t>
            </a:r>
            <a:r>
              <a:rPr kumimoji="0" lang="en-US" altLang="zh-CN" sz="2400"/>
              <a:t>1</a:t>
            </a:r>
            <a:r>
              <a:rPr kumimoji="0" lang="zh-CN" altLang="en-US" sz="2400"/>
              <a:t>件正品，求另</a:t>
            </a:r>
            <a:r>
              <a:rPr kumimoji="0" lang="en-US" altLang="zh-CN" sz="2400"/>
              <a:t>1</a:t>
            </a:r>
            <a:r>
              <a:rPr kumimoji="0" lang="zh-CN" altLang="en-US" sz="2400"/>
              <a:t>件也是正品的概率．</a:t>
            </a:r>
            <a:endParaRPr kumimoji="0" lang="zh-CN" altLang="en-US" sz="2400"/>
          </a:p>
          <a:p>
            <a:pPr>
              <a:lnSpc>
                <a:spcPct val="150000"/>
              </a:lnSpc>
            </a:pPr>
            <a:r>
              <a:rPr kumimoji="0" lang="zh-CN" altLang="en-US" sz="2400">
                <a:solidFill>
                  <a:schemeClr val="hlink"/>
                </a:solidFill>
              </a:rPr>
              <a:t>         </a:t>
            </a:r>
            <a:r>
              <a:rPr kumimoji="0" lang="zh-CN" altLang="en-US" sz="2400"/>
              <a:t>解：设 </a:t>
            </a:r>
            <a:r>
              <a:rPr kumimoji="0" lang="en-US" altLang="zh-CN" sz="2400" i="1"/>
              <a:t>A</a:t>
            </a:r>
            <a:r>
              <a:rPr kumimoji="0" lang="zh-CN" altLang="en-US" sz="2400"/>
              <a:t>＝</a:t>
            </a:r>
            <a:r>
              <a:rPr kumimoji="0" lang="en-US" altLang="zh-CN" sz="2400"/>
              <a:t>{</a:t>
            </a:r>
            <a:r>
              <a:rPr kumimoji="0" lang="zh-CN" altLang="en-US" sz="2400"/>
              <a:t>其中有１件正品</a:t>
            </a:r>
            <a:r>
              <a:rPr kumimoji="0" lang="en-US" altLang="zh-CN" sz="2400"/>
              <a:t>}</a:t>
            </a:r>
            <a:r>
              <a:rPr kumimoji="0" lang="zh-CN" altLang="en-US" sz="2400"/>
              <a:t>，</a:t>
            </a:r>
            <a:r>
              <a:rPr kumimoji="0" lang="en-US" altLang="zh-CN" sz="2400" i="1"/>
              <a:t>B</a:t>
            </a:r>
            <a:r>
              <a:rPr kumimoji="0" lang="zh-CN" altLang="en-US" sz="2400"/>
              <a:t>＝</a:t>
            </a:r>
            <a:r>
              <a:rPr kumimoji="0" lang="en-US" altLang="zh-CN" sz="2400"/>
              <a:t>{</a:t>
            </a:r>
            <a:r>
              <a:rPr kumimoji="0" lang="zh-CN" altLang="en-US" sz="2400"/>
              <a:t>另１件也是正品</a:t>
            </a:r>
            <a:r>
              <a:rPr kumimoji="0" lang="en-US" altLang="zh-CN" sz="2400"/>
              <a:t>}</a:t>
            </a:r>
            <a:r>
              <a:rPr kumimoji="0" lang="zh-CN" altLang="en-US" sz="2400"/>
              <a:t>，则           </a:t>
            </a:r>
            <a:endParaRPr kumimoji="0" lang="zh-CN" altLang="en-US" sz="2400"/>
          </a:p>
        </p:txBody>
      </p:sp>
      <p:graphicFrame>
        <p:nvGraphicFramePr>
          <p:cNvPr id="395267" name="Object 3"/>
          <p:cNvGraphicFramePr>
            <a:graphicFrameLocks noChangeAspect="1"/>
          </p:cNvGraphicFramePr>
          <p:nvPr/>
        </p:nvGraphicFramePr>
        <p:xfrm>
          <a:off x="1774825" y="3813175"/>
          <a:ext cx="3476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公式" r:id="rId1" imgW="43281600" imgH="10363200" progId="Equation.3">
                  <p:embed/>
                </p:oleObj>
              </mc:Choice>
              <mc:Fallback>
                <p:oleObj name="公式" r:id="rId1" imgW="43281600" imgH="10363200" progId="Equation.3">
                  <p:embed/>
                  <p:pic>
                    <p:nvPicPr>
                      <p:cNvPr id="0" name="图片 727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74825" y="3813175"/>
                        <a:ext cx="3476625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5210175" y="3251200"/>
          <a:ext cx="1984375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公式" r:id="rId3" imgW="21640800" imgH="20726400" progId="Equation.3">
                  <p:embed/>
                </p:oleObj>
              </mc:Choice>
              <mc:Fallback>
                <p:oleObj name="公式" r:id="rId3" imgW="21640800" imgH="20726400" progId="Equation.3">
                  <p:embed/>
                  <p:pic>
                    <p:nvPicPr>
                      <p:cNvPr id="0" name="图片 727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0175" y="3251200"/>
                        <a:ext cx="1984375" cy="1898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utoUpdateAnimBg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3546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二、乘法公式</a:t>
            </a:r>
            <a:r>
              <a:rPr lang="en-US" altLang="zh-CN">
                <a:solidFill>
                  <a:srgbClr val="CC0000"/>
                </a:solidFill>
              </a:rPr>
              <a:t>(</a:t>
            </a:r>
            <a:r>
              <a:rPr lang="zh-CN" altLang="en-US">
                <a:solidFill>
                  <a:srgbClr val="CC0000"/>
                </a:solidFill>
              </a:rPr>
              <a:t>定理</a:t>
            </a:r>
            <a:r>
              <a:rPr lang="en-US" altLang="zh-CN">
                <a:solidFill>
                  <a:srgbClr val="CC0000"/>
                </a:solidFill>
              </a:rPr>
              <a:t>1) </a:t>
            </a:r>
            <a:endParaRPr lang="en-US" altLang="zh-CN">
              <a:solidFill>
                <a:srgbClr val="CC0000"/>
              </a:solidFill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457200" y="927100"/>
          <a:ext cx="8115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9" name="Equation" r:id="rId1" imgW="194767200" imgH="10668000" progId="Equation.3">
                  <p:embed/>
                </p:oleObj>
              </mc:Choice>
              <mc:Fallback>
                <p:oleObj name="Equation" r:id="rId1" imgW="194767200" imgH="10668000" progId="Equation.3">
                  <p:embed/>
                  <p:pic>
                    <p:nvPicPr>
                      <p:cNvPr id="0" name="图片 737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" y="927100"/>
                        <a:ext cx="81153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533400" y="1625600"/>
          <a:ext cx="826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Equation" r:id="rId3" imgW="198424800" imgH="10363200" progId="Equation.3">
                  <p:embed/>
                </p:oleObj>
              </mc:Choice>
              <mc:Fallback>
                <p:oleObj name="Equation" r:id="rId3" imgW="198424800" imgH="10363200" progId="Equation.3">
                  <p:embed/>
                  <p:pic>
                    <p:nvPicPr>
                      <p:cNvPr id="0" name="图片 737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625600"/>
                        <a:ext cx="82677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52400" y="2224088"/>
            <a:ext cx="12112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Proof. </a:t>
            </a:r>
            <a:endParaRPr lang="en-US" altLang="zh-CN">
              <a:solidFill>
                <a:srgbClr val="FF0066"/>
              </a:solidFill>
            </a:endParaRPr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1371600" y="2336800"/>
          <a:ext cx="684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Equation" r:id="rId5" imgW="164287200" imgH="10363200" progId="Equation.3">
                  <p:embed/>
                </p:oleObj>
              </mc:Choice>
              <mc:Fallback>
                <p:oleObj name="Equation" r:id="rId5" imgW="164287200" imgH="10363200" progId="Equation.3">
                  <p:embed/>
                  <p:pic>
                    <p:nvPicPr>
                      <p:cNvPr id="0" name="图片 737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336800"/>
                        <a:ext cx="6845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33400" y="2916238"/>
            <a:ext cx="42021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故可由条件概率的定义得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660400" y="3708400"/>
          <a:ext cx="200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Equation" r:id="rId7" imgW="48158400" imgH="10363200" progId="Equation.3">
                  <p:embed/>
                </p:oleObj>
              </mc:Choice>
              <mc:Fallback>
                <p:oleObj name="Equation" r:id="rId7" imgW="48158400" imgH="10363200" progId="Equation.3">
                  <p:embed/>
                  <p:pic>
                    <p:nvPicPr>
                      <p:cNvPr id="0" name="图片 7373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0400" y="3708400"/>
                        <a:ext cx="2006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2743200" y="3492500"/>
          <a:ext cx="1460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9" imgW="35052000" imgH="22250400" progId="Equation.3">
                  <p:embed/>
                </p:oleObj>
              </mc:Choice>
              <mc:Fallback>
                <p:oleObj name="Equation" r:id="rId9" imgW="35052000" imgH="22250400" progId="Equation.3">
                  <p:embed/>
                  <p:pic>
                    <p:nvPicPr>
                      <p:cNvPr id="0" name="图片 7373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3492500"/>
                        <a:ext cx="1460500" cy="927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4267200" y="3492500"/>
          <a:ext cx="1841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Equation" r:id="rId11" imgW="44196000" imgH="22250400" progId="Equation.3">
                  <p:embed/>
                </p:oleObj>
              </mc:Choice>
              <mc:Fallback>
                <p:oleObj name="Equation" r:id="rId11" imgW="44196000" imgH="22250400" progId="Equation.3">
                  <p:embed/>
                  <p:pic>
                    <p:nvPicPr>
                      <p:cNvPr id="0" name="图片 7373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7200" y="3492500"/>
                        <a:ext cx="1841500" cy="927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6172200" y="3492500"/>
          <a:ext cx="2730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tion" r:id="rId13" imgW="65532000" imgH="22250400" progId="Equation.3">
                  <p:embed/>
                </p:oleObj>
              </mc:Choice>
              <mc:Fallback>
                <p:oleObj name="Equation" r:id="rId13" imgW="65532000" imgH="22250400" progId="Equation.3">
                  <p:embed/>
                  <p:pic>
                    <p:nvPicPr>
                      <p:cNvPr id="0" name="图片 7373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72200" y="3492500"/>
                        <a:ext cx="2730500" cy="927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1397000" y="4737100"/>
          <a:ext cx="355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15" imgW="85344000" imgH="10668000" progId="Equation.3">
                  <p:embed/>
                </p:oleObj>
              </mc:Choice>
              <mc:Fallback>
                <p:oleObj name="Equation" r:id="rId15" imgW="85344000" imgH="10668000" progId="Equation.3">
                  <p:embed/>
                  <p:pic>
                    <p:nvPicPr>
                      <p:cNvPr id="0" name="图片 7373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97000" y="4737100"/>
                        <a:ext cx="35560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33400" y="5410200"/>
            <a:ext cx="4043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乘法公式给出了</a:t>
            </a:r>
            <a:r>
              <a:rPr lang="en-US" altLang="zh-CN" i="1"/>
              <a:t>n</a:t>
            </a:r>
            <a:r>
              <a:rPr lang="zh-CN" altLang="en-US">
                <a:latin typeface="宋体" panose="02010600030101010101" pitchFamily="2" charset="-122"/>
              </a:rPr>
              <a:t>个事件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02414" name="Object 14"/>
          <p:cNvGraphicFramePr>
            <a:graphicFrameLocks noChangeAspect="1"/>
          </p:cNvGraphicFramePr>
          <p:nvPr/>
        </p:nvGraphicFramePr>
        <p:xfrm>
          <a:off x="4572000" y="5470525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Equation" r:id="rId17" imgW="45720000" imgH="10363200" progId="Equation.3">
                  <p:embed/>
                </p:oleObj>
              </mc:Choice>
              <mc:Fallback>
                <p:oleObj name="Equation" r:id="rId17" imgW="45720000" imgH="10363200" progId="Equation.3">
                  <p:embed/>
                  <p:pic>
                    <p:nvPicPr>
                      <p:cNvPr id="0" name="图片 7373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72000" y="5470525"/>
                        <a:ext cx="19050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579438" y="5959475"/>
            <a:ext cx="54530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同时发生的概率计算的一般方法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2420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21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22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23" name="AutoShape 1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 build="p"/>
      <p:bldP spid="102407" grpId="0" autoUpdateAnimBg="0" build="p"/>
      <p:bldP spid="102413" grpId="0" autoUpdateAnimBg="0" build="p"/>
      <p:bldP spid="2" grpId="0" advAuto="0" autoUpdateAnimBg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8" name="Text Box 2"/>
          <p:cNvSpPr txBox="1">
            <a:spLocks noChangeArrowheads="1"/>
          </p:cNvSpPr>
          <p:nvPr/>
        </p:nvSpPr>
        <p:spPr bwMode="auto">
          <a:xfrm>
            <a:off x="301625" y="349250"/>
            <a:ext cx="84613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/>
              <a:t>ex</a:t>
            </a:r>
            <a:r>
              <a:rPr lang="en-US" altLang="zh-CN"/>
              <a:t>4.100</a:t>
            </a:r>
            <a:r>
              <a:rPr lang="zh-CN" altLang="en-US"/>
              <a:t>件产品中有</a:t>
            </a:r>
            <a:r>
              <a:rPr lang="en-US" altLang="zh-CN"/>
              <a:t>10</a:t>
            </a:r>
            <a:r>
              <a:rPr lang="zh-CN" altLang="en-US"/>
              <a:t>件次品，随机取三次，每次取一</a:t>
            </a:r>
            <a:endParaRPr lang="zh-CN" altLang="en-US"/>
          </a:p>
          <a:p>
            <a:pPr eaLnBrk="0" hangingPunct="0"/>
            <a:r>
              <a:rPr lang="zh-CN" altLang="en-US"/>
              <a:t>件（不放回），求第三次才取到合格品的概率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8600" y="1538288"/>
            <a:ext cx="162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0099"/>
                </a:solidFill>
              </a:rPr>
              <a:t>Solution. </a:t>
            </a:r>
            <a:endParaRPr lang="en-US" altLang="zh-CN" b="0">
              <a:solidFill>
                <a:srgbClr val="CC0099"/>
              </a:solidFill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709738" y="1538288"/>
            <a:ext cx="59864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设</a:t>
            </a:r>
            <a:r>
              <a:rPr lang="en-US" altLang="zh-CN" i="1"/>
              <a:t>A</a:t>
            </a:r>
            <a:r>
              <a:rPr lang="en-US" altLang="zh-CN" i="1" baseline="-25000"/>
              <a:t>i</a:t>
            </a:r>
            <a:r>
              <a:rPr lang="zh-CN" altLang="en-US"/>
              <a:t>＝</a:t>
            </a:r>
            <a:r>
              <a:rPr lang="en-US" altLang="zh-CN"/>
              <a:t>{</a:t>
            </a:r>
            <a:r>
              <a:rPr lang="zh-CN" altLang="en-US"/>
              <a:t>第</a:t>
            </a:r>
            <a:r>
              <a:rPr lang="en-US" altLang="zh-CN" i="1"/>
              <a:t>i</a:t>
            </a:r>
            <a:r>
              <a:rPr lang="zh-CN" altLang="en-US"/>
              <a:t>次取出的产品是次品</a:t>
            </a:r>
            <a:r>
              <a:rPr lang="en-US" altLang="zh-CN"/>
              <a:t>} </a:t>
            </a:r>
            <a:r>
              <a:rPr lang="en-US" altLang="zh-CN" i="1"/>
              <a:t>i</a:t>
            </a:r>
            <a:r>
              <a:rPr lang="en-US" altLang="zh-CN"/>
              <a:t>=1,2</a:t>
            </a:r>
            <a:endParaRPr lang="en-US" altLang="zh-CN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079625" y="2224088"/>
            <a:ext cx="54641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A</a:t>
            </a:r>
            <a:r>
              <a:rPr lang="en-US" altLang="zh-CN" baseline="-25000"/>
              <a:t>3</a:t>
            </a:r>
            <a:r>
              <a:rPr lang="zh-CN" altLang="en-US"/>
              <a:t>＝</a:t>
            </a:r>
            <a:r>
              <a:rPr lang="en-US" altLang="zh-CN"/>
              <a:t>{</a:t>
            </a:r>
            <a:r>
              <a:rPr lang="zh-CN" altLang="en-US"/>
              <a:t>第三次取出的产品是合格品</a:t>
            </a:r>
            <a:r>
              <a:rPr lang="en-US" altLang="zh-CN"/>
              <a:t>}</a:t>
            </a:r>
            <a:endParaRPr lang="en-US" altLang="zh-CN" b="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09600" y="2971800"/>
            <a:ext cx="2327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现在要求的是</a:t>
            </a:r>
            <a:endParaRPr lang="zh-CN" altLang="en-US" b="0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2924175" y="3054350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Equation" r:id="rId1" imgW="34442400" imgH="10363200" progId="Equation.3">
                  <p:embed/>
                </p:oleObj>
              </mc:Choice>
              <mc:Fallback>
                <p:oleObj name="Equation" r:id="rId1" imgW="34442400" imgH="10363200" progId="Equation.3">
                  <p:embed/>
                  <p:pic>
                    <p:nvPicPr>
                      <p:cNvPr id="0" name="图片 747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24175" y="3054350"/>
                        <a:ext cx="14351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418013" y="2971800"/>
            <a:ext cx="26844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同时发生的概率</a:t>
            </a:r>
            <a:endParaRPr lang="zh-CN" altLang="en-US" b="0"/>
          </a:p>
        </p:txBody>
      </p:sp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781050" y="3659188"/>
          <a:ext cx="2273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Equation" r:id="rId3" imgW="54559200" imgH="20116800" progId="Equation.3">
                  <p:embed/>
                </p:oleObj>
              </mc:Choice>
              <mc:Fallback>
                <p:oleObj name="Equation" r:id="rId3" imgW="54559200" imgH="20116800" progId="Equation.3">
                  <p:embed/>
                  <p:pic>
                    <p:nvPicPr>
                      <p:cNvPr id="0" name="图片 747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050" y="3659188"/>
                        <a:ext cx="2273300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4" name="Object 10"/>
          <p:cNvGraphicFramePr>
            <a:graphicFrameLocks noChangeAspect="1"/>
          </p:cNvGraphicFramePr>
          <p:nvPr/>
        </p:nvGraphicFramePr>
        <p:xfrm>
          <a:off x="3200400" y="3657600"/>
          <a:ext cx="2400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Equation" r:id="rId5" imgW="57607200" imgH="20116800" progId="Equation.3">
                  <p:embed/>
                </p:oleObj>
              </mc:Choice>
              <mc:Fallback>
                <p:oleObj name="Equation" r:id="rId5" imgW="57607200" imgH="20116800" progId="Equation.3">
                  <p:embed/>
                  <p:pic>
                    <p:nvPicPr>
                      <p:cNvPr id="0" name="图片 747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3657600"/>
                        <a:ext cx="2400300" cy="835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5791200" y="3659188"/>
          <a:ext cx="2781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Equation" r:id="rId7" imgW="66751200" imgH="20116800" progId="Equation.3">
                  <p:embed/>
                </p:oleObj>
              </mc:Choice>
              <mc:Fallback>
                <p:oleObj name="Equation" r:id="rId7" imgW="66751200" imgH="20116800" progId="Equation.3">
                  <p:embed/>
                  <p:pic>
                    <p:nvPicPr>
                      <p:cNvPr id="0" name="图片 7475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1200" y="3659188"/>
                        <a:ext cx="2781300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762000" y="4724400"/>
          <a:ext cx="6630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tion" r:id="rId9" imgW="159105600" imgH="10363200" progId="Equation.3">
                  <p:embed/>
                </p:oleObj>
              </mc:Choice>
              <mc:Fallback>
                <p:oleObj name="Equation" r:id="rId9" imgW="159105600" imgH="10363200" progId="Equation.3">
                  <p:embed/>
                  <p:pic>
                    <p:nvPicPr>
                      <p:cNvPr id="0" name="图片 7475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4724400"/>
                        <a:ext cx="6630988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7" name="Object 13"/>
          <p:cNvGraphicFramePr>
            <a:graphicFrameLocks noChangeAspect="1"/>
          </p:cNvGraphicFramePr>
          <p:nvPr/>
        </p:nvGraphicFramePr>
        <p:xfrm>
          <a:off x="2803525" y="5335588"/>
          <a:ext cx="1041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Equation" r:id="rId11" imgW="24993600" imgH="20116800" progId="Equation.3">
                  <p:embed/>
                </p:oleObj>
              </mc:Choice>
              <mc:Fallback>
                <p:oleObj name="Equation" r:id="rId11" imgW="24993600" imgH="20116800" progId="Equation.3">
                  <p:embed/>
                  <p:pic>
                    <p:nvPicPr>
                      <p:cNvPr id="0" name="图片 7475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03525" y="5335588"/>
                        <a:ext cx="1041400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863975" y="5500688"/>
            <a:ext cx="1787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＝０</a:t>
            </a:r>
            <a:r>
              <a:rPr lang="en-US" altLang="zh-CN"/>
              <a:t>.0084.</a:t>
            </a:r>
            <a:endParaRPr lang="en-US" altLang="zh-CN" b="0"/>
          </a:p>
        </p:txBody>
      </p:sp>
      <p:sp>
        <p:nvSpPr>
          <p:cNvPr id="103445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4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4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48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  <p:bldP spid="103429" grpId="0" autoUpdateAnimBg="0"/>
      <p:bldP spid="103430" grpId="0" autoUpdateAnimBg="0"/>
      <p:bldP spid="103432" grpId="0" autoUpdateAnimBg="0"/>
      <p:bldP spid="2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385763"/>
            <a:ext cx="8677275" cy="1993900"/>
          </a:xfrm>
        </p:spPr>
        <p:txBody>
          <a:bodyPr/>
          <a:lstStyle/>
          <a:p>
            <a:pPr marL="0" indent="0" eaLnBrk="1" hangingPunct="1">
              <a:buFontTx/>
              <a:buBlip>
                <a:blip r:embed="rId1"/>
              </a:buBlip>
            </a:pPr>
            <a:r>
              <a:rPr lang="en-US" altLang="zh-CN" sz="2400" smtClean="0">
                <a:latin typeface="宋体" panose="02010600030101010101" pitchFamily="2" charset="-122"/>
              </a:rPr>
              <a:t> </a:t>
            </a:r>
            <a:r>
              <a:rPr lang="en-US" altLang="zh-CN" sz="2400" b="1" i="1" smtClean="0"/>
              <a:t>ex5.</a:t>
            </a:r>
            <a:r>
              <a:rPr lang="zh-CN" altLang="en-US" sz="2400" smtClean="0">
                <a:solidFill>
                  <a:srgbClr val="000404"/>
                </a:solidFill>
                <a:latin typeface="宋体" panose="02010600030101010101" pitchFamily="2" charset="-122"/>
              </a:rPr>
              <a:t>某行业进行专业劳动技能考核，一个月安排一次，每人	最多参加</a:t>
            </a:r>
            <a:r>
              <a:rPr lang="en-US" altLang="zh-CN" sz="2400" smtClean="0">
                <a:solidFill>
                  <a:srgbClr val="000404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smtClean="0">
                <a:solidFill>
                  <a:srgbClr val="000404"/>
                </a:solidFill>
                <a:latin typeface="宋体" panose="02010600030101010101" pitchFamily="2" charset="-122"/>
              </a:rPr>
              <a:t>次；某人第一次参加能通过的概率为</a:t>
            </a:r>
            <a:r>
              <a:rPr lang="en-US" altLang="zh-CN" sz="2400" smtClean="0">
                <a:solidFill>
                  <a:srgbClr val="000404"/>
                </a:solidFill>
                <a:latin typeface="宋体" panose="02010600030101010101" pitchFamily="2" charset="-122"/>
              </a:rPr>
              <a:t>60%</a:t>
            </a:r>
            <a:r>
              <a:rPr lang="zh-CN" altLang="en-US" sz="2400" smtClean="0">
                <a:solidFill>
                  <a:srgbClr val="000404"/>
                </a:solidFill>
                <a:latin typeface="宋体" panose="02010600030101010101" pitchFamily="2" charset="-122"/>
              </a:rPr>
              <a:t>；如	果第一次未通过就去参加第二次，这时能通过的概率为	</a:t>
            </a:r>
            <a:r>
              <a:rPr lang="en-US" altLang="zh-CN" sz="2400" smtClean="0">
                <a:solidFill>
                  <a:srgbClr val="000404"/>
                </a:solidFill>
                <a:latin typeface="宋体" panose="02010600030101010101" pitchFamily="2" charset="-122"/>
              </a:rPr>
              <a:t>80%</a:t>
            </a:r>
            <a:r>
              <a:rPr lang="zh-CN" altLang="en-US" sz="2400" smtClean="0">
                <a:solidFill>
                  <a:srgbClr val="000404"/>
                </a:solidFill>
                <a:latin typeface="宋体" panose="02010600030101010101" pitchFamily="2" charset="-122"/>
              </a:rPr>
              <a:t>；如果第二次再未通过，则去参加第三次，此时能通	过的概率为</a:t>
            </a:r>
            <a:r>
              <a:rPr lang="en-US" altLang="zh-CN" sz="2400" smtClean="0">
                <a:solidFill>
                  <a:srgbClr val="000404"/>
                </a:solidFill>
                <a:latin typeface="宋体" panose="02010600030101010101" pitchFamily="2" charset="-122"/>
              </a:rPr>
              <a:t>90%</a:t>
            </a:r>
            <a:r>
              <a:rPr lang="zh-CN" altLang="en-US" sz="2400" smtClean="0">
                <a:solidFill>
                  <a:srgbClr val="000404"/>
                </a:solidFill>
                <a:latin typeface="宋体" panose="02010600030101010101" pitchFamily="2" charset="-122"/>
              </a:rPr>
              <a:t>。求这人能通过考核的概率。</a:t>
            </a:r>
            <a:endParaRPr lang="zh-CN" altLang="en-US" sz="2400" smtClean="0">
              <a:solidFill>
                <a:srgbClr val="000404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762500" y="3140075"/>
          <a:ext cx="24876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7" name="Equation" r:id="rId2" imgW="34747200" imgH="5791200" progId="Equation.DSMT4">
                  <p:embed/>
                </p:oleObj>
              </mc:Choice>
              <mc:Fallback>
                <p:oleObj name="Equation" r:id="rId2" imgW="34747200" imgH="5791200" progId="Equation.DSMT4">
                  <p:embed/>
                  <p:pic>
                    <p:nvPicPr>
                      <p:cNvPr id="0" name="图片 7577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2500" y="3140075"/>
                        <a:ext cx="2487613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Equation" r:id="rId4" imgW="2743200" imgH="4267200" progId="Equation.DSMT4">
                  <p:embed/>
                </p:oleObj>
              </mc:Choice>
              <mc:Fallback>
                <p:oleObj name="Equation" r:id="rId4" imgW="2743200" imgH="4267200" progId="Equation.DSMT4">
                  <p:embed/>
                  <p:pic>
                    <p:nvPicPr>
                      <p:cNvPr id="0" name="图片 7577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373188" y="3619500"/>
          <a:ext cx="3987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Equation" r:id="rId6" imgW="53949600" imgH="5791200" progId="Equation.DSMT4">
                  <p:embed/>
                </p:oleObj>
              </mc:Choice>
              <mc:Fallback>
                <p:oleObj name="Equation" r:id="rId6" imgW="53949600" imgH="5791200" progId="Equation.DSMT4">
                  <p:embed/>
                  <p:pic>
                    <p:nvPicPr>
                      <p:cNvPr id="0" name="图片 7577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3188" y="3619500"/>
                        <a:ext cx="3987800" cy="460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771650" y="4140200"/>
          <a:ext cx="61769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Equation" r:id="rId8" imgW="84429600" imgH="5791200" progId="Equation.DSMT4">
                  <p:embed/>
                </p:oleObj>
              </mc:Choice>
              <mc:Fallback>
                <p:oleObj name="Equation" r:id="rId8" imgW="84429600" imgH="5791200" progId="Equation.DSMT4">
                  <p:embed/>
                  <p:pic>
                    <p:nvPicPr>
                      <p:cNvPr id="0" name="图片 7577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71650" y="4140200"/>
                        <a:ext cx="6176963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1731963" y="4721225"/>
          <a:ext cx="51371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Equation" r:id="rId10" imgW="59740800" imgH="4267200" progId="Equation.DSMT4">
                  <p:embed/>
                </p:oleObj>
              </mc:Choice>
              <mc:Fallback>
                <p:oleObj name="Equation" r:id="rId10" imgW="59740800" imgH="4267200" progId="Equation.DSMT4">
                  <p:embed/>
                  <p:pic>
                    <p:nvPicPr>
                      <p:cNvPr id="0" name="图片 7578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31963" y="4721225"/>
                        <a:ext cx="5137150" cy="350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/>
          <p:cNvGraphicFramePr>
            <a:graphicFrameLocks noChangeAspect="1"/>
          </p:cNvGraphicFramePr>
          <p:nvPr/>
        </p:nvGraphicFramePr>
        <p:xfrm>
          <a:off x="569913" y="5387975"/>
          <a:ext cx="82438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Equation" r:id="rId12" imgW="95097600" imgH="5791200" progId="Equation.DSMT4">
                  <p:embed/>
                </p:oleObj>
              </mc:Choice>
              <mc:Fallback>
                <p:oleObj name="Equation" r:id="rId12" imgW="95097600" imgH="5791200" progId="Equation.DSMT4">
                  <p:embed/>
                  <p:pic>
                    <p:nvPicPr>
                      <p:cNvPr id="0" name="图片 7578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9913" y="5387975"/>
                        <a:ext cx="8243887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9" name="Object 9"/>
          <p:cNvGraphicFramePr>
            <a:graphicFrameLocks noChangeAspect="1"/>
          </p:cNvGraphicFramePr>
          <p:nvPr/>
        </p:nvGraphicFramePr>
        <p:xfrm>
          <a:off x="1295400" y="5956300"/>
          <a:ext cx="3376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Equation" r:id="rId14" imgW="39014400" imgH="4267200" progId="Equation.DSMT4">
                  <p:embed/>
                </p:oleObj>
              </mc:Choice>
              <mc:Fallback>
                <p:oleObj name="Equation" r:id="rId14" imgW="39014400" imgH="4267200" progId="Equation.DSMT4">
                  <p:embed/>
                  <p:pic>
                    <p:nvPicPr>
                      <p:cNvPr id="0" name="图片 7578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5400" y="5956300"/>
                        <a:ext cx="3376613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370" name="Group 10"/>
          <p:cNvGrpSpPr/>
          <p:nvPr/>
        </p:nvGrpSpPr>
        <p:grpSpPr bwMode="auto">
          <a:xfrm>
            <a:off x="6859588" y="2135188"/>
            <a:ext cx="1439862" cy="989012"/>
            <a:chOff x="4636" y="1130"/>
            <a:chExt cx="907" cy="590"/>
          </a:xfrm>
        </p:grpSpPr>
        <p:sp>
          <p:nvSpPr>
            <p:cNvPr id="143377" name="AutoShape 11"/>
            <p:cNvSpPr>
              <a:spLocks noChangeArrowheads="1"/>
            </p:cNvSpPr>
            <p:nvPr/>
          </p:nvSpPr>
          <p:spPr bwMode="auto">
            <a:xfrm>
              <a:off x="4636" y="1130"/>
              <a:ext cx="907" cy="590"/>
            </a:xfrm>
            <a:prstGeom prst="wedgeRoundRectCallout">
              <a:avLst>
                <a:gd name="adj1" fmla="val -70949"/>
                <a:gd name="adj2" fmla="val 158815"/>
                <a:gd name="adj3" fmla="val 16667"/>
              </a:avLst>
            </a:prstGeom>
            <a:noFill/>
            <a:ln w="19050">
              <a:solidFill>
                <a:srgbClr val="FF6600"/>
              </a:solidFill>
              <a:miter lim="800000"/>
            </a:ln>
          </p:spPr>
          <p:txBody>
            <a:bodyPr/>
            <a:lstStyle/>
            <a:p>
              <a:pPr algn="ctr" fontAlgn="t"/>
              <a:endParaRPr kumimoji="0" lang="zh-CN" altLang="zh-CN" sz="1800" b="0">
                <a:latin typeface="Arial" panose="020B0604020202020204" pitchFamily="34" charset="0"/>
              </a:endParaRPr>
            </a:p>
          </p:txBody>
        </p:sp>
        <p:graphicFrame>
          <p:nvGraphicFramePr>
            <p:cNvPr id="143372" name="Object 12"/>
            <p:cNvGraphicFramePr>
              <a:graphicFrameLocks noChangeAspect="1"/>
            </p:cNvGraphicFramePr>
            <p:nvPr/>
          </p:nvGraphicFramePr>
          <p:xfrm>
            <a:off x="4732" y="1155"/>
            <a:ext cx="696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4" name="Equation" r:id="rId16" imgW="22250400" imgH="16459200" progId="Equation.DSMT4">
                    <p:embed/>
                  </p:oleObj>
                </mc:Choice>
                <mc:Fallback>
                  <p:oleObj name="Equation" r:id="rId16" imgW="22250400" imgH="16459200" progId="Equation.DSMT4">
                    <p:embed/>
                    <p:pic>
                      <p:nvPicPr>
                        <p:cNvPr id="0" name="图片 757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732" y="1155"/>
                          <a:ext cx="696" cy="5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3"/>
          <p:cNvSpPr>
            <a:spLocks noRot="1" noChangeArrowheads="1"/>
          </p:cNvSpPr>
          <p:nvPr/>
        </p:nvSpPr>
        <p:spPr bwMode="auto">
          <a:xfrm>
            <a:off x="295275" y="2185988"/>
            <a:ext cx="8677275" cy="1370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解： </a:t>
            </a:r>
            <a:endParaRPr kumimoji="0" lang="zh-CN" altLang="en-US" sz="2400" b="0">
              <a:solidFill>
                <a:srgbClr val="000404"/>
              </a:solidFill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	设 </a:t>
            </a:r>
            <a:r>
              <a:rPr kumimoji="0" lang="en-US" altLang="zh-CN" sz="2400" b="0">
                <a:solidFill>
                  <a:srgbClr val="000404"/>
                </a:solidFill>
                <a:latin typeface="宋体" panose="02010600030101010101" pitchFamily="2" charset="-122"/>
              </a:rPr>
              <a:t>A</a:t>
            </a:r>
            <a:r>
              <a:rPr kumimoji="0" lang="en-US" altLang="zh-CN" sz="2400" b="0" baseline="-25000">
                <a:solidFill>
                  <a:srgbClr val="000404"/>
                </a:solidFill>
                <a:latin typeface="宋体" panose="02010600030101010101" pitchFamily="2" charset="-122"/>
              </a:rPr>
              <a:t>i</a:t>
            </a:r>
            <a:r>
              <a:rPr kumimoji="0" lang="en-US" altLang="zh-CN" sz="2400" b="0">
                <a:solidFill>
                  <a:srgbClr val="000404"/>
                </a:solidFill>
                <a:latin typeface="宋体" panose="02010600030101010101" pitchFamily="2" charset="-122"/>
              </a:rPr>
              <a:t>={ </a:t>
            </a: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这人第</a:t>
            </a:r>
            <a:r>
              <a:rPr kumimoji="0" lang="en-US" altLang="zh-CN" sz="2400" b="0">
                <a:solidFill>
                  <a:srgbClr val="000404"/>
                </a:solidFill>
                <a:latin typeface="宋体" panose="02010600030101010101" pitchFamily="2" charset="-122"/>
              </a:rPr>
              <a:t>i</a:t>
            </a: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次通过考核 </a:t>
            </a:r>
            <a:r>
              <a:rPr kumimoji="0" lang="en-US" altLang="zh-CN" sz="2400" b="0">
                <a:solidFill>
                  <a:srgbClr val="000404"/>
                </a:solidFill>
                <a:latin typeface="宋体" panose="02010600030101010101" pitchFamily="2" charset="-122"/>
              </a:rPr>
              <a:t>}</a:t>
            </a: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，</a:t>
            </a:r>
            <a:r>
              <a:rPr kumimoji="0" lang="en-US" altLang="zh-CN" sz="2400" b="0">
                <a:solidFill>
                  <a:srgbClr val="000404"/>
                </a:solidFill>
                <a:latin typeface="宋体" panose="02010600030101010101" pitchFamily="2" charset="-122"/>
              </a:rPr>
              <a:t>i=1,2,3</a:t>
            </a:r>
            <a:endParaRPr kumimoji="0" lang="en-US" altLang="zh-CN" sz="2400" b="0">
              <a:solidFill>
                <a:srgbClr val="000404"/>
              </a:solidFill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2400" b="0">
                <a:solidFill>
                  <a:srgbClr val="000404"/>
                </a:solidFill>
                <a:latin typeface="宋体" panose="02010600030101010101" pitchFamily="2" charset="-122"/>
              </a:rPr>
              <a:t>	   A={ </a:t>
            </a: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这人通过考核 </a:t>
            </a:r>
            <a:r>
              <a:rPr kumimoji="0" lang="en-US" altLang="zh-CN" sz="2400" b="0">
                <a:solidFill>
                  <a:srgbClr val="000404"/>
                </a:solidFill>
                <a:latin typeface="宋体" panose="02010600030101010101" pitchFamily="2" charset="-122"/>
              </a:rPr>
              <a:t>}</a:t>
            </a: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，</a:t>
            </a:r>
            <a:endParaRPr kumimoji="0" lang="zh-CN" altLang="en-US" sz="2400" b="0">
              <a:solidFill>
                <a:srgbClr val="000404"/>
              </a:solidFill>
              <a:latin typeface="宋体" panose="02010600030101010101" pitchFamily="2" charset="-122"/>
            </a:endParaRPr>
          </a:p>
        </p:txBody>
      </p:sp>
      <p:sp>
        <p:nvSpPr>
          <p:cNvPr id="143374" name="Rectangle 14"/>
          <p:cNvSpPr>
            <a:spLocks noRot="1" noChangeArrowheads="1"/>
          </p:cNvSpPr>
          <p:nvPr/>
        </p:nvSpPr>
        <p:spPr bwMode="auto">
          <a:xfrm>
            <a:off x="406400" y="4799013"/>
            <a:ext cx="1138238" cy="538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400" b="0">
                <a:solidFill>
                  <a:srgbClr val="000404"/>
                </a:solidFill>
                <a:latin typeface="宋体" panose="02010600030101010101" pitchFamily="2" charset="-122"/>
              </a:rPr>
              <a:t>亦可：</a:t>
            </a:r>
            <a:endParaRPr kumimoji="0" lang="zh-CN" altLang="en-US" sz="2400" b="0">
              <a:solidFill>
                <a:srgbClr val="000404"/>
              </a:solidFill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400" b="0">
                <a:latin typeface="宋体" panose="02010600030101010101" pitchFamily="2" charset="-122"/>
              </a:rPr>
              <a:t>	    </a:t>
            </a:r>
            <a:endParaRPr kumimoji="0" lang="zh-CN" altLang="en-US" sz="2400" b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43374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239713" y="355600"/>
            <a:ext cx="8648700" cy="1712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40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en-US" altLang="zh-CN" i="1"/>
              <a:t>ex6.</a:t>
            </a:r>
            <a:r>
              <a:rPr lang="zh-CN" altLang="en-US" sz="2400">
                <a:solidFill>
                  <a:srgbClr val="000000"/>
                </a:solidFill>
              </a:rPr>
              <a:t>一袋中装有</a:t>
            </a:r>
            <a:r>
              <a:rPr lang="en-US" altLang="zh-CN" sz="2400" i="1">
                <a:solidFill>
                  <a:srgbClr val="000000"/>
                </a:solidFill>
              </a:rPr>
              <a:t>a</a:t>
            </a:r>
            <a:r>
              <a:rPr lang="zh-CN" altLang="en-US" sz="2400">
                <a:solidFill>
                  <a:srgbClr val="000000"/>
                </a:solidFill>
              </a:rPr>
              <a:t>只白球，</a:t>
            </a:r>
            <a:r>
              <a:rPr lang="en-US" altLang="zh-CN" sz="2400" i="1">
                <a:solidFill>
                  <a:srgbClr val="000000"/>
                </a:solidFill>
              </a:rPr>
              <a:t>b</a:t>
            </a:r>
            <a:r>
              <a:rPr lang="zh-CN" altLang="en-US" sz="2400">
                <a:solidFill>
                  <a:srgbClr val="000000"/>
                </a:solidFill>
              </a:rPr>
              <a:t>只黑球，每次任取一球，取后</a:t>
            </a:r>
            <a:endParaRPr lang="zh-CN" altLang="en-US" sz="2400">
              <a:solidFill>
                <a:srgbClr val="000000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放回，并且再往袋中加进</a:t>
            </a:r>
            <a:r>
              <a:rPr lang="en-US" altLang="zh-CN" sz="2400" i="1">
                <a:solidFill>
                  <a:srgbClr val="000000"/>
                </a:solidFill>
              </a:rPr>
              <a:t>c</a:t>
            </a:r>
            <a:r>
              <a:rPr lang="zh-CN" altLang="en-US" sz="2400">
                <a:solidFill>
                  <a:srgbClr val="000000"/>
                </a:solidFill>
              </a:rPr>
              <a:t>只与取到的球同色的球，如此连续取</a:t>
            </a:r>
            <a:endParaRPr lang="zh-CN" altLang="en-US" sz="2400">
              <a:solidFill>
                <a:srgbClr val="000000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三次，试求三次均为黑球的概率．</a:t>
            </a: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442913" y="1943100"/>
            <a:ext cx="8207375" cy="15335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400">
                <a:solidFill>
                  <a:schemeClr val="accent2"/>
                </a:solidFill>
              </a:rPr>
              <a:t>        解</a:t>
            </a:r>
            <a:r>
              <a:rPr lang="zh-CN" altLang="en-US" sz="2400">
                <a:solidFill>
                  <a:schemeClr val="accent2"/>
                </a:solidFill>
                <a:ea typeface="黑体" panose="02010609060101010101" pitchFamily="2" charset="-122"/>
              </a:rPr>
              <a:t>：</a:t>
            </a:r>
            <a:r>
              <a:rPr lang="zh-CN" altLang="en-US" sz="2400"/>
              <a:t>设</a:t>
            </a:r>
            <a:r>
              <a:rPr lang="en-US" altLang="zh-CN" sz="2400" i="1">
                <a:solidFill>
                  <a:srgbClr val="000000"/>
                </a:solidFill>
              </a:rPr>
              <a:t>A</a:t>
            </a:r>
            <a:r>
              <a:rPr lang="en-US" altLang="zh-CN" sz="2400">
                <a:solidFill>
                  <a:srgbClr val="000000"/>
                </a:solidFill>
              </a:rPr>
              <a:t>={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三次取出的均为黑球</a:t>
            </a:r>
            <a:r>
              <a:rPr lang="en-US" altLang="zh-CN" sz="2400">
                <a:solidFill>
                  <a:srgbClr val="000000"/>
                </a:solidFill>
              </a:rPr>
              <a:t>}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endParaRPr lang="zh-CN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400" i="1">
                <a:solidFill>
                  <a:srgbClr val="000000"/>
                </a:solidFill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</a:rPr>
              <a:t>i</a:t>
            </a:r>
            <a:r>
              <a:rPr lang="en-US" altLang="zh-CN" sz="2400">
                <a:solidFill>
                  <a:srgbClr val="000000"/>
                </a:solidFill>
              </a:rPr>
              <a:t>={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第</a:t>
            </a:r>
            <a:r>
              <a:rPr lang="en-US" altLang="zh-CN" sz="2400" i="1">
                <a:solidFill>
                  <a:srgbClr val="000000"/>
                </a:solidFill>
              </a:rPr>
              <a:t>i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次取出的是黑球</a:t>
            </a:r>
            <a:r>
              <a:rPr lang="en-US" altLang="zh-CN" sz="2400">
                <a:solidFill>
                  <a:srgbClr val="000000"/>
                </a:solidFill>
              </a:rPr>
              <a:t>}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sz="2400" i="1">
                <a:solidFill>
                  <a:srgbClr val="000000"/>
                </a:solidFill>
              </a:rPr>
              <a:t>i</a:t>
            </a:r>
            <a:r>
              <a:rPr lang="en-US" altLang="zh-CN" sz="2400">
                <a:solidFill>
                  <a:srgbClr val="000000"/>
                </a:solidFill>
              </a:rPr>
              <a:t>=1,2,3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，则有</a:t>
            </a:r>
            <a:r>
              <a:rPr lang="en-US" altLang="zh-CN" sz="2400" i="1">
                <a:solidFill>
                  <a:srgbClr val="000000"/>
                </a:solidFill>
              </a:rPr>
              <a:t>A</a:t>
            </a:r>
            <a:r>
              <a:rPr lang="en-US" altLang="zh-CN" sz="2400">
                <a:solidFill>
                  <a:srgbClr val="000000"/>
                </a:solidFill>
              </a:rPr>
              <a:t>=</a:t>
            </a:r>
            <a:r>
              <a:rPr lang="en-US" altLang="zh-CN" sz="2400" i="1">
                <a:solidFill>
                  <a:srgbClr val="000000"/>
                </a:solidFill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</a:rPr>
              <a:t>1</a:t>
            </a:r>
            <a:r>
              <a:rPr lang="en-US" altLang="zh-CN" sz="2400" i="1">
                <a:solidFill>
                  <a:srgbClr val="000000"/>
                </a:solidFill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</a:rPr>
              <a:t>2</a:t>
            </a:r>
            <a:r>
              <a:rPr lang="en-US" altLang="zh-CN" sz="2400" i="1">
                <a:solidFill>
                  <a:srgbClr val="000000"/>
                </a:solidFill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</a:rPr>
              <a:t>3</a:t>
            </a: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zh-CN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        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所求概率为</a:t>
            </a:r>
            <a:endParaRPr lang="zh-CN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92198" name="Object 6"/>
          <p:cNvGraphicFramePr>
            <a:graphicFrameLocks noChangeAspect="1"/>
          </p:cNvGraphicFramePr>
          <p:nvPr/>
        </p:nvGraphicFramePr>
        <p:xfrm>
          <a:off x="1958975" y="3549650"/>
          <a:ext cx="2247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" name="Equation" r:id="rId1" imgW="27432000" imgH="5486400" progId="Equation.DSMT4">
                  <p:embed/>
                </p:oleObj>
              </mc:Choice>
              <mc:Fallback>
                <p:oleObj name="Equation" r:id="rId1" imgW="27432000" imgH="5486400" progId="Equation.DSMT4">
                  <p:embed/>
                  <p:pic>
                    <p:nvPicPr>
                      <p:cNvPr id="0" name="图片 768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58975" y="3549650"/>
                        <a:ext cx="2247900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199" name="Object 7"/>
          <p:cNvGraphicFramePr>
            <a:graphicFrameLocks noChangeAspect="1"/>
          </p:cNvGraphicFramePr>
          <p:nvPr/>
        </p:nvGraphicFramePr>
        <p:xfrm>
          <a:off x="2641600" y="4864100"/>
          <a:ext cx="8810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Equation" r:id="rId3" imgW="11582400" imgH="9448800" progId="Equation.DSMT4">
                  <p:embed/>
                </p:oleObj>
              </mc:Choice>
              <mc:Fallback>
                <p:oleObj name="Equation" r:id="rId3" imgW="11582400" imgH="9448800" progId="Equation.DSMT4">
                  <p:embed/>
                  <p:pic>
                    <p:nvPicPr>
                      <p:cNvPr id="0" name="图片 768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600" y="4864100"/>
                        <a:ext cx="881063" cy="717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200" name="Object 8"/>
          <p:cNvGraphicFramePr>
            <a:graphicFrameLocks noChangeAspect="1"/>
          </p:cNvGraphicFramePr>
          <p:nvPr/>
        </p:nvGraphicFramePr>
        <p:xfrm>
          <a:off x="3471863" y="4864100"/>
          <a:ext cx="12065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Equation" r:id="rId5" imgW="15849600" imgH="9448800" progId="Equation.DSMT4">
                  <p:embed/>
                </p:oleObj>
              </mc:Choice>
              <mc:Fallback>
                <p:oleObj name="Equation" r:id="rId5" imgW="15849600" imgH="9448800" progId="Equation.DSMT4">
                  <p:embed/>
                  <p:pic>
                    <p:nvPicPr>
                      <p:cNvPr id="0" name="图片 768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1863" y="4864100"/>
                        <a:ext cx="1206500" cy="719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201" name="Object 9"/>
          <p:cNvGraphicFramePr>
            <a:graphicFrameLocks noChangeAspect="1"/>
          </p:cNvGraphicFramePr>
          <p:nvPr/>
        </p:nvGraphicFramePr>
        <p:xfrm>
          <a:off x="4665663" y="4865688"/>
          <a:ext cx="14382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Equation" r:id="rId7" imgW="18897600" imgH="9448800" progId="Equation.DSMT4">
                  <p:embed/>
                </p:oleObj>
              </mc:Choice>
              <mc:Fallback>
                <p:oleObj name="Equation" r:id="rId7" imgW="18897600" imgH="9448800" progId="Equation.DSMT4">
                  <p:embed/>
                  <p:pic>
                    <p:nvPicPr>
                      <p:cNvPr id="0" name="图片 768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5663" y="4865688"/>
                        <a:ext cx="1438275" cy="719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202" name="Object 10"/>
          <p:cNvGraphicFramePr>
            <a:graphicFrameLocks noChangeAspect="1"/>
          </p:cNvGraphicFramePr>
          <p:nvPr/>
        </p:nvGraphicFramePr>
        <p:xfrm>
          <a:off x="2633663" y="4187825"/>
          <a:ext cx="35972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tion" r:id="rId9" imgW="43891200" imgH="5486400" progId="Equation.DSMT4">
                  <p:embed/>
                </p:oleObj>
              </mc:Choice>
              <mc:Fallback>
                <p:oleObj name="Equation" r:id="rId9" imgW="43891200" imgH="5486400" progId="Equation.DSMT4">
                  <p:embed/>
                  <p:pic>
                    <p:nvPicPr>
                      <p:cNvPr id="0" name="图片 7680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3663" y="4187825"/>
                        <a:ext cx="3597275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2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2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2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 autoUpdateAnimBg="0" build="p"/>
      <p:bldP spid="392196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539750" y="1044575"/>
            <a:ext cx="5894388" cy="20113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altLang="zh-CN" i="1"/>
              <a:t>ex7.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五个阄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其中两个阄内写着“有”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字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三个阄内不写字 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五人依次抓取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问各人抓到“有”字阄的概率是否相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同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539750" y="3101975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解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1600200" y="4092575"/>
          <a:ext cx="16192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" name="Equation" r:id="rId1" imgW="44196000" imgH="8839200" progId="Equation.3">
                  <p:embed/>
                </p:oleObj>
              </mc:Choice>
              <mc:Fallback>
                <p:oleObj name="Equation" r:id="rId1" imgW="44196000" imgH="8839200" progId="Equation.3">
                  <p:embed/>
                  <p:pic>
                    <p:nvPicPr>
                      <p:cNvPr id="0" name="图片 778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0200" y="4092575"/>
                        <a:ext cx="161925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3492500" y="3983038"/>
            <a:ext cx="1216025" cy="5191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则有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98342" name="Object 6"/>
          <p:cNvGraphicFramePr>
            <a:graphicFrameLocks noChangeAspect="1"/>
          </p:cNvGraphicFramePr>
          <p:nvPr/>
        </p:nvGraphicFramePr>
        <p:xfrm>
          <a:off x="4724400" y="3844925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Equation" r:id="rId3" imgW="38100000" imgH="20116800" progId="Equation.3">
                  <p:embed/>
                </p:oleObj>
              </mc:Choice>
              <mc:Fallback>
                <p:oleObj name="Equation" r:id="rId3" imgW="38100000" imgH="20116800" progId="Equation.3">
                  <p:embed/>
                  <p:pic>
                    <p:nvPicPr>
                      <p:cNvPr id="0" name="图片 778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3844925"/>
                        <a:ext cx="15875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3" name="Object 7"/>
          <p:cNvGraphicFramePr>
            <a:graphicFrameLocks noChangeAspect="1"/>
          </p:cNvGraphicFramePr>
          <p:nvPr/>
        </p:nvGraphicFramePr>
        <p:xfrm>
          <a:off x="1331913" y="4883150"/>
          <a:ext cx="24003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公式" r:id="rId5" imgW="26517600" imgH="5181600" progId="Equation.3">
                  <p:embed/>
                </p:oleObj>
              </mc:Choice>
              <mc:Fallback>
                <p:oleObj name="公式" r:id="rId5" imgW="26517600" imgH="5181600" progId="Equation.3">
                  <p:embed/>
                  <p:pic>
                    <p:nvPicPr>
                      <p:cNvPr id="0" name="图片 778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913" y="4883150"/>
                        <a:ext cx="2400300" cy="531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4" name="Object 8"/>
          <p:cNvGraphicFramePr>
            <a:graphicFrameLocks noChangeAspect="1"/>
          </p:cNvGraphicFramePr>
          <p:nvPr/>
        </p:nvGraphicFramePr>
        <p:xfrm>
          <a:off x="3708400" y="4830763"/>
          <a:ext cx="34559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公式" r:id="rId7" imgW="31394400" imgH="5791200" progId="Equation.3">
                  <p:embed/>
                </p:oleObj>
              </mc:Choice>
              <mc:Fallback>
                <p:oleObj name="公式" r:id="rId7" imgW="31394400" imgH="5791200" progId="Equation.3">
                  <p:embed/>
                  <p:pic>
                    <p:nvPicPr>
                      <p:cNvPr id="0" name="图片 778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8400" y="4830763"/>
                        <a:ext cx="3455988" cy="612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914400" y="333375"/>
            <a:ext cx="4148138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抓阄是否与次序有关</a:t>
            </a:r>
            <a:r>
              <a:rPr lang="en-US" altLang="zh-CN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n-US" altLang="zh-CN">
                <a:solidFill>
                  <a:srgbClr val="0000FF"/>
                </a:solidFill>
                <a:ea typeface="黑体" panose="02010609060101010101" pitchFamily="2" charset="-122"/>
              </a:rPr>
              <a:t> </a:t>
            </a:r>
            <a:endParaRPr lang="en-US" altLang="zh-CN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1331913" y="3178175"/>
          <a:ext cx="6840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9" imgW="142036800" imgH="10972800" progId="Equation.3">
                  <p:embed/>
                </p:oleObj>
              </mc:Choice>
              <mc:Fallback>
                <p:oleObj name="Equation" r:id="rId9" imgW="142036800" imgH="10972800" progId="Equation.3">
                  <p:embed/>
                  <p:pic>
                    <p:nvPicPr>
                      <p:cNvPr id="0" name="图片 778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1913" y="3178175"/>
                        <a:ext cx="6840537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8347" name="Picture 11" descr="PE02097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1044575"/>
            <a:ext cx="1981200" cy="17081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autoUpdateAnimBg="0"/>
      <p:bldP spid="398339" grpId="0" autoUpdateAnimBg="0"/>
      <p:bldP spid="398341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62" name="Object 2"/>
          <p:cNvGraphicFramePr>
            <a:graphicFrameLocks noChangeAspect="1"/>
          </p:cNvGraphicFramePr>
          <p:nvPr/>
        </p:nvGraphicFramePr>
        <p:xfrm>
          <a:off x="862013" y="4197350"/>
          <a:ext cx="78867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name="公式" r:id="rId1" imgW="74371200" imgH="6096000" progId="Equation.3">
                  <p:embed/>
                </p:oleObj>
              </mc:Choice>
              <mc:Fallback>
                <p:oleObj name="公式" r:id="rId1" imgW="74371200" imgH="6096000" progId="Equation.3">
                  <p:embed/>
                  <p:pic>
                    <p:nvPicPr>
                      <p:cNvPr id="0" name="图片 788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62013" y="4197350"/>
                        <a:ext cx="7886700" cy="64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3" name="Object 3"/>
          <p:cNvGraphicFramePr>
            <a:graphicFrameLocks noChangeAspect="1"/>
          </p:cNvGraphicFramePr>
          <p:nvPr/>
        </p:nvGraphicFramePr>
        <p:xfrm>
          <a:off x="914400" y="5257800"/>
          <a:ext cx="585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Equation" r:id="rId3" imgW="140512800" imgH="11277600" progId="Equation.3">
                  <p:embed/>
                </p:oleObj>
              </mc:Choice>
              <mc:Fallback>
                <p:oleObj name="Equation" r:id="rId3" imgW="140512800" imgH="11277600" progId="Equation.3">
                  <p:embed/>
                  <p:pic>
                    <p:nvPicPr>
                      <p:cNvPr id="0" name="图片 788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257800"/>
                        <a:ext cx="5854700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914400" y="2895600"/>
          <a:ext cx="204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Equation" r:id="rId5" imgW="49072800" imgH="20116800" progId="Equation.3">
                  <p:embed/>
                </p:oleObj>
              </mc:Choice>
              <mc:Fallback>
                <p:oleObj name="Equation" r:id="rId5" imgW="49072800" imgH="20116800" progId="Equation.3">
                  <p:embed/>
                  <p:pic>
                    <p:nvPicPr>
                      <p:cNvPr id="0" name="图片 788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895600"/>
                        <a:ext cx="20447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3048000" y="2895600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Equation" r:id="rId7" imgW="15544800" imgH="20116800" progId="Equation.3">
                  <p:embed/>
                </p:oleObj>
              </mc:Choice>
              <mc:Fallback>
                <p:oleObj name="Equation" r:id="rId7" imgW="15544800" imgH="20116800" progId="Equation.3">
                  <p:embed/>
                  <p:pic>
                    <p:nvPicPr>
                      <p:cNvPr id="0" name="图片 788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2895600"/>
                        <a:ext cx="6477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914400" y="2057400"/>
          <a:ext cx="497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Equation" r:id="rId9" imgW="119481600" imgH="11277600" progId="Equation.3">
                  <p:embed/>
                </p:oleObj>
              </mc:Choice>
              <mc:Fallback>
                <p:oleObj name="Equation" r:id="rId9" imgW="119481600" imgH="11277600" progId="Equation.3">
                  <p:embed/>
                  <p:pic>
                    <p:nvPicPr>
                      <p:cNvPr id="0" name="图片 788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4978400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7" name="Object 7"/>
          <p:cNvGraphicFramePr>
            <a:graphicFrameLocks noChangeAspect="1"/>
          </p:cNvGraphicFramePr>
          <p:nvPr/>
        </p:nvGraphicFramePr>
        <p:xfrm>
          <a:off x="914400" y="1066800"/>
          <a:ext cx="2281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Equation" r:id="rId11" imgW="62484000" imgH="10972800" progId="Equation.3">
                  <p:embed/>
                </p:oleObj>
              </mc:Choice>
              <mc:Fallback>
                <p:oleObj name="Equation" r:id="rId11" imgW="62484000" imgH="10972800" progId="Equation.3">
                  <p:embed/>
                  <p:pic>
                    <p:nvPicPr>
                      <p:cNvPr id="0" name="图片 7885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2281238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3200400" y="1066800"/>
          <a:ext cx="309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Equation" r:id="rId13" imgW="74371200" imgH="10972800" progId="Equation.3">
                  <p:embed/>
                </p:oleObj>
              </mc:Choice>
              <mc:Fallback>
                <p:oleObj name="Equation" r:id="rId13" imgW="74371200" imgH="10972800" progId="Equation.3">
                  <p:embed/>
                  <p:pic>
                    <p:nvPicPr>
                      <p:cNvPr id="0" name="图片 7885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0400" y="1066800"/>
                        <a:ext cx="30988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5125" y="514350"/>
            <a:ext cx="80422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宋体" panose="02010600030101010101" pitchFamily="2" charset="-122"/>
              </a:rPr>
              <a:t>基本事件</a:t>
            </a:r>
            <a:r>
              <a:rPr lang="zh-CN" altLang="en-US">
                <a:latin typeface="宋体" panose="02010600030101010101" pitchFamily="2" charset="-122"/>
              </a:rPr>
              <a:t>：在一定条件下一定范围内不可能再分解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          的事件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1492250"/>
            <a:ext cx="66151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宋体" panose="02010600030101010101" pitchFamily="2" charset="-122"/>
              </a:rPr>
              <a:t>复合事件</a:t>
            </a:r>
            <a:r>
              <a:rPr lang="zh-CN" altLang="en-US">
                <a:latin typeface="宋体" panose="02010600030101010101" pitchFamily="2" charset="-122"/>
              </a:rPr>
              <a:t>：由多个基本事件组成的事件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2101850"/>
            <a:ext cx="71707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宋体" panose="02010600030101010101" pitchFamily="2" charset="-122"/>
              </a:rPr>
              <a:t>必然事件</a:t>
            </a:r>
            <a:r>
              <a:rPr lang="zh-CN" altLang="en-US">
                <a:latin typeface="宋体" panose="02010600030101010101" pitchFamily="2" charset="-122"/>
              </a:rPr>
              <a:t>：实验中必然发生的事件，记为</a:t>
            </a:r>
            <a:r>
              <a:rPr lang="en-US" altLang="zh-CN" i="1"/>
              <a:t>S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4338" y="2711450"/>
            <a:ext cx="79803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宋体" panose="02010600030101010101" pitchFamily="2" charset="-122"/>
              </a:rPr>
              <a:t>不可能事件</a:t>
            </a:r>
            <a:r>
              <a:rPr lang="zh-CN" altLang="en-US">
                <a:latin typeface="宋体" panose="02010600030101010101" pitchFamily="2" charset="-122"/>
              </a:rPr>
              <a:t>：实验中不可能发生的事件，记为</a:t>
            </a:r>
            <a:r>
              <a:rPr lang="zh-CN" altLang="en-US">
                <a:latin typeface="宋体" panose="02010600030101010101" pitchFamily="2" charset="-122"/>
                <a:sym typeface="Symbol" panose="05050102010706020507" pitchFamily="18" charset="2"/>
              </a:rPr>
              <a:t>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3321050"/>
            <a:ext cx="79533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必然事件与不可能事件是确定性现象，</a:t>
            </a:r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</a:rPr>
              <a:t>为了讨论问题方便，把它们看作特殊的随机事件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04806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07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0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09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utoUpdateAnimBg="0"/>
      <p:bldP spid="14341" grpId="0" autoUpdateAnimBg="0"/>
      <p:bldP spid="1434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386" name="Object 2"/>
          <p:cNvGraphicFramePr>
            <a:graphicFrameLocks noChangeAspect="1"/>
          </p:cNvGraphicFramePr>
          <p:nvPr/>
        </p:nvGraphicFramePr>
        <p:xfrm>
          <a:off x="914400" y="990600"/>
          <a:ext cx="37226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" name="Equation" r:id="rId1" imgW="99669600" imgH="12496800" progId="Equation.3">
                  <p:embed/>
                </p:oleObj>
              </mc:Choice>
              <mc:Fallback>
                <p:oleObj name="Equation" r:id="rId1" imgW="99669600" imgH="12496800" progId="Equation.3">
                  <p:embed/>
                  <p:pic>
                    <p:nvPicPr>
                      <p:cNvPr id="0" name="图片 798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3722688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4648200" y="1019175"/>
          <a:ext cx="381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Equation" r:id="rId3" imgW="98755200" imgH="11582400" progId="Equation.3">
                  <p:embed/>
                </p:oleObj>
              </mc:Choice>
              <mc:Fallback>
                <p:oleObj name="Equation" r:id="rId3" imgW="98755200" imgH="11582400" progId="Equation.3">
                  <p:embed/>
                  <p:pic>
                    <p:nvPicPr>
                      <p:cNvPr id="0" name="图片 798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1019175"/>
                        <a:ext cx="3810000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1219200" y="1981200"/>
          <a:ext cx="4292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Equation" r:id="rId5" imgW="103022400" imgH="12496800" progId="Equation.3">
                  <p:embed/>
                </p:oleObj>
              </mc:Choice>
              <mc:Fallback>
                <p:oleObj name="Equation" r:id="rId5" imgW="103022400" imgH="12496800" progId="Equation.3">
                  <p:embed/>
                  <p:pic>
                    <p:nvPicPr>
                      <p:cNvPr id="0" name="图片 798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1981200"/>
                        <a:ext cx="4292600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914400" y="2971800"/>
          <a:ext cx="463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Equation" r:id="rId7" imgW="111252000" imgH="20116800" progId="Equation.3">
                  <p:embed/>
                </p:oleObj>
              </mc:Choice>
              <mc:Fallback>
                <p:oleObj name="Equation" r:id="rId7" imgW="111252000" imgH="20116800" progId="Equation.3">
                  <p:embed/>
                  <p:pic>
                    <p:nvPicPr>
                      <p:cNvPr id="0" name="图片 798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2971800"/>
                        <a:ext cx="46355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0" name="Object 6"/>
          <p:cNvGraphicFramePr>
            <a:graphicFrameLocks noChangeAspect="1"/>
          </p:cNvGraphicFramePr>
          <p:nvPr/>
        </p:nvGraphicFramePr>
        <p:xfrm>
          <a:off x="5638800" y="2971800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Equation" r:id="rId9" imgW="15544800" imgH="20116800" progId="Equation.3">
                  <p:embed/>
                </p:oleObj>
              </mc:Choice>
              <mc:Fallback>
                <p:oleObj name="Equation" r:id="rId9" imgW="15544800" imgH="20116800" progId="Equation.3">
                  <p:embed/>
                  <p:pic>
                    <p:nvPicPr>
                      <p:cNvPr id="0" name="图片 798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2971800"/>
                        <a:ext cx="6477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1933575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依此类推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0392" name="Object 8"/>
          <p:cNvGraphicFramePr>
            <a:graphicFrameLocks noChangeAspect="1"/>
          </p:cNvGraphicFramePr>
          <p:nvPr/>
        </p:nvGraphicFramePr>
        <p:xfrm>
          <a:off x="3059113" y="4221163"/>
          <a:ext cx="284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Equation" r:id="rId11" imgW="68275200" imgH="20116800" progId="Equation.3">
                  <p:embed/>
                </p:oleObj>
              </mc:Choice>
              <mc:Fallback>
                <p:oleObj name="Equation" r:id="rId11" imgW="68275200" imgH="20116800" progId="Equation.3">
                  <p:embed/>
                  <p:pic>
                    <p:nvPicPr>
                      <p:cNvPr id="0" name="图片 7987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9113" y="4221163"/>
                        <a:ext cx="28448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838200" y="5133975"/>
            <a:ext cx="3549650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故抓阄与次序无关</a:t>
            </a:r>
            <a:r>
              <a:rPr lang="en-US" altLang="zh-CN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.</a:t>
            </a:r>
            <a:endParaRPr lang="en-US" altLang="zh-CN" sz="3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1" grpId="0" autoUpdateAnimBg="0"/>
      <p:bldP spid="400393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838200" y="692150"/>
            <a:ext cx="7837488" cy="2227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zh-CN" i="1"/>
              <a:t>ex8.</a:t>
            </a:r>
            <a:r>
              <a:rPr lang="zh-CN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电影票每张5 元，现有</a:t>
            </a:r>
            <a:r>
              <a:rPr lang="zh-CN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 </a:t>
            </a:r>
            <a:r>
              <a:rPr lang="zh-CN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+ </a:t>
            </a:r>
            <a:r>
              <a:rPr lang="zh-CN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n </a:t>
            </a:r>
            <a:r>
              <a:rPr lang="zh-CN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个人排队购票. 设有</a:t>
            </a:r>
            <a:r>
              <a:rPr lang="zh-CN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 </a:t>
            </a:r>
            <a:r>
              <a:rPr lang="zh-CN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人持有5 元币，其余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zh-CN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n 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&lt;=</a:t>
            </a:r>
            <a:r>
              <a:rPr lang="zh-CN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zh-CN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 人只有10 元币. 若每人限购一张，且售票处无零钱可找，求无人等待找钱的概率.</a:t>
            </a:r>
            <a:endParaRPr lang="zh-CN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860425" y="2549525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solidFill>
                  <a:srgbClr val="FF0000"/>
                </a:solidFill>
                <a:ea typeface="黑体" panose="02010609060101010101" pitchFamily="2" charset="-122"/>
              </a:rPr>
              <a:t>解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971550" y="2492375"/>
            <a:ext cx="7777163" cy="1158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/>
              <a:t>    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设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，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…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，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为持 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10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元币的人，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，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…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，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5000"/>
              </a:lnSpc>
            </a:pP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为持 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5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元币的人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900113" y="3709988"/>
            <a:ext cx="7632700" cy="1158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/>
              <a:t>      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要无人等待找钱，必须每个持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10 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元币的人前面持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5 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元币的人数多于持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10 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元币的人数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1331913" y="5070475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设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为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不等待找钱事件，则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utoUpdateAnimBg="0"/>
      <p:bldP spid="401411" grpId="0" autoUpdateAnimBg="0"/>
      <p:bldP spid="401412" grpId="0" autoUpdateAnimBg="0"/>
      <p:bldP spid="401413" grpId="0"/>
      <p:bldP spid="4014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7777162" cy="1158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/>
              <a:t>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 =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m/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 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+ 1) 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个持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5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元币的人加一个持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10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元币的人中，只要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不排在第一位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900113" y="1916113"/>
            <a:ext cx="7775575" cy="18018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|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 = 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</a:rPr>
              <a:t>-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1)/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，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… 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，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|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 …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-1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 = 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</a:rPr>
              <a:t>-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+1)/(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</a:rPr>
              <a:t>-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+2)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900113" y="3789363"/>
            <a:ext cx="1009650" cy="5191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所以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1116013" y="4437063"/>
            <a:ext cx="8027987" cy="11604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…A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 =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|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… P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|A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n-</a:t>
            </a:r>
            <a:r>
              <a:rPr lang="en-US" altLang="zh-CN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=(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</a:rPr>
              <a:t>-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+1)/(</a:t>
            </a:r>
            <a:r>
              <a:rPr lang="en-US" altLang="zh-CN" i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+1)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 autoUpdateAnimBg="0"/>
      <p:bldP spid="402435" grpId="0"/>
      <p:bldP spid="40243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ext Box 2"/>
          <p:cNvSpPr txBox="1">
            <a:spLocks noChangeArrowheads="1"/>
          </p:cNvSpPr>
          <p:nvPr/>
        </p:nvSpPr>
        <p:spPr bwMode="auto">
          <a:xfrm>
            <a:off x="671513" y="1325563"/>
            <a:ext cx="22240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</a:rPr>
              <a:t>教学要求：</a:t>
            </a:r>
            <a:endParaRPr lang="zh-CN" altLang="en-US" sz="3200">
              <a:solidFill>
                <a:srgbClr val="FF0066"/>
              </a:solidFill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55650" y="2276475"/>
            <a:ext cx="5629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1.  </a:t>
            </a:r>
            <a:r>
              <a:rPr lang="zh-CN" altLang="en-US"/>
              <a:t>掌握全概率公式与贝叶斯公式。</a:t>
            </a:r>
            <a:endParaRPr lang="zh-CN" altLang="en-US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755650" y="3213100"/>
            <a:ext cx="500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2.  </a:t>
            </a:r>
            <a:r>
              <a:rPr lang="zh-CN" altLang="en-US"/>
              <a:t>应用以上公式进行概率计算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35021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021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021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0216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99720" y="3617278"/>
            <a:ext cx="8353425" cy="2147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defRPr/>
            </a:pPr>
            <a:r>
              <a:rPr lang="en-US" altLang="zh-CN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1.4 </a:t>
            </a:r>
            <a:r>
              <a:rPr lang="zh-CN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全概率公式</a:t>
            </a:r>
            <a:endParaRPr lang="zh-CN" altLang="en-US" sz="5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5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                 与贝叶斯公式</a:t>
            </a:r>
            <a:endParaRPr lang="zh-CN" altLang="en-US" sz="5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  <p:bldP spid="133126" grpId="0" autoUpdateAnimBg="0"/>
      <p:bldP spid="116739" grpId="0" bldLvl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7733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0000"/>
                </a:solidFill>
              </a:rPr>
              <a:t>一、全概率公式 </a:t>
            </a: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81000" y="904875"/>
            <a:ext cx="3130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定义</a:t>
            </a:r>
            <a:r>
              <a:rPr lang="en-US" altLang="zh-CN">
                <a:solidFill>
                  <a:srgbClr val="FF0066"/>
                </a:solidFill>
              </a:rPr>
              <a:t>(</a:t>
            </a:r>
            <a:r>
              <a:rPr lang="zh-CN" altLang="en-US">
                <a:solidFill>
                  <a:srgbClr val="FF0066"/>
                </a:solidFill>
              </a:rPr>
              <a:t>完备事件组</a:t>
            </a:r>
            <a:r>
              <a:rPr lang="en-US" altLang="zh-CN">
                <a:solidFill>
                  <a:srgbClr val="FF0066"/>
                </a:solidFill>
              </a:rPr>
              <a:t>): </a:t>
            </a:r>
            <a:endParaRPr lang="en-US" altLang="zh-CN">
              <a:solidFill>
                <a:srgbClr val="FF0066"/>
              </a:solidFill>
            </a:endParaRP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33400" y="1676400"/>
          <a:ext cx="815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name="Equation" r:id="rId1" imgW="195681600" imgH="22555200" progId="Equation.3">
                  <p:embed/>
                </p:oleObj>
              </mc:Choice>
              <mc:Fallback>
                <p:oleObj name="Equation" r:id="rId1" imgW="195681600" imgH="22555200" progId="Equation.3">
                  <p:embed/>
                  <p:pic>
                    <p:nvPicPr>
                      <p:cNvPr id="0" name="图片 808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" y="1676400"/>
                        <a:ext cx="8153400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81000" y="2819400"/>
          <a:ext cx="8623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Equation" r:id="rId3" imgW="206959200" imgH="11887200" progId="Equation.3">
                  <p:embed/>
                </p:oleObj>
              </mc:Choice>
              <mc:Fallback>
                <p:oleObj name="Equation" r:id="rId3" imgW="206959200" imgH="11887200" progId="Equation.3">
                  <p:embed/>
                  <p:pic>
                    <p:nvPicPr>
                      <p:cNvPr id="0" name="图片 808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819400"/>
                        <a:ext cx="8623300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57200" y="3581400"/>
          <a:ext cx="792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Equation" r:id="rId5" imgW="190195200" imgH="10668000" progId="Equation.3">
                  <p:embed/>
                </p:oleObj>
              </mc:Choice>
              <mc:Fallback>
                <p:oleObj name="Equation" r:id="rId5" imgW="190195200" imgH="10668000" progId="Equation.3">
                  <p:embed/>
                  <p:pic>
                    <p:nvPicPr>
                      <p:cNvPr id="0" name="图片 8089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81400"/>
                        <a:ext cx="79248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673100" y="4419600"/>
          <a:ext cx="6489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Equation" r:id="rId7" imgW="155752800" imgH="10668000" progId="Equation.3">
                  <p:embed/>
                </p:oleObj>
              </mc:Choice>
              <mc:Fallback>
                <p:oleObj name="Equation" r:id="rId7" imgW="155752800" imgH="10668000" progId="Equation.3">
                  <p:embed/>
                  <p:pic>
                    <p:nvPicPr>
                      <p:cNvPr id="0" name="图片 8089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100" y="4419600"/>
                        <a:ext cx="64897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685800" y="5168900"/>
          <a:ext cx="3708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9" imgW="89001600" imgH="9448800" progId="Equation.3">
                  <p:embed/>
                </p:oleObj>
              </mc:Choice>
              <mc:Fallback>
                <p:oleObj name="Equation" r:id="rId9" imgW="89001600" imgH="9448800" progId="Equation.3">
                  <p:embed/>
                  <p:pic>
                    <p:nvPicPr>
                      <p:cNvPr id="0" name="图片 8090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5168900"/>
                        <a:ext cx="37084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9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6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6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62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4" name="Text Box 2"/>
          <p:cNvSpPr txBox="1">
            <a:spLocks noChangeArrowheads="1"/>
          </p:cNvSpPr>
          <p:nvPr/>
        </p:nvSpPr>
        <p:spPr bwMode="auto">
          <a:xfrm>
            <a:off x="228600" y="279400"/>
            <a:ext cx="12842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66"/>
                </a:solidFill>
              </a:rPr>
              <a:t>定理</a:t>
            </a:r>
            <a:r>
              <a:rPr lang="en-US" altLang="zh-CN">
                <a:solidFill>
                  <a:srgbClr val="FF0066"/>
                </a:solidFill>
              </a:rPr>
              <a:t>1: </a:t>
            </a:r>
            <a:endParaRPr lang="en-US" altLang="zh-CN">
              <a:solidFill>
                <a:srgbClr val="FF0066"/>
              </a:solidFill>
            </a:endParaRP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1371600" y="355600"/>
          <a:ext cx="7556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" name="Equation" r:id="rId1" imgW="181356000" imgH="24384000" progId="Equation.3">
                  <p:embed/>
                </p:oleObj>
              </mc:Choice>
              <mc:Fallback>
                <p:oleObj name="Equation" r:id="rId1" imgW="181356000" imgH="24384000" progId="Equation.3">
                  <p:embed/>
                  <p:pic>
                    <p:nvPicPr>
                      <p:cNvPr id="0" name="图片 819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1600" y="355600"/>
                        <a:ext cx="7556500" cy="1016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2597150" y="1524000"/>
          <a:ext cx="3873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Equation" r:id="rId3" imgW="92964000" imgH="23164800" progId="Equation.3">
                  <p:embed/>
                </p:oleObj>
              </mc:Choice>
              <mc:Fallback>
                <p:oleObj name="Equation" r:id="rId3" imgW="92964000" imgH="23164800" progId="Equation.3">
                  <p:embed/>
                  <p:pic>
                    <p:nvPicPr>
                      <p:cNvPr id="0" name="图片 819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7150" y="1524000"/>
                        <a:ext cx="3873500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12112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Proof. </a:t>
            </a:r>
            <a:endParaRPr lang="en-US" altLang="zh-CN">
              <a:solidFill>
                <a:srgbClr val="FF0066"/>
              </a:solidFill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1447800" y="2667000"/>
          <a:ext cx="3733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Equation" r:id="rId5" imgW="89611200" imgH="10668000" progId="Equation.3">
                  <p:embed/>
                </p:oleObj>
              </mc:Choice>
              <mc:Fallback>
                <p:oleObj name="Equation" r:id="rId5" imgW="89611200" imgH="10668000" progId="Equation.3">
                  <p:embed/>
                  <p:pic>
                    <p:nvPicPr>
                      <p:cNvPr id="0" name="图片 8192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667000"/>
                        <a:ext cx="37338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1460500" y="3276600"/>
          <a:ext cx="448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7" imgW="107594400" imgH="10668000" progId="Equation.3">
                  <p:embed/>
                </p:oleObj>
              </mc:Choice>
              <mc:Fallback>
                <p:oleObj name="Equation" r:id="rId7" imgW="107594400" imgH="10668000" progId="Equation.3">
                  <p:embed/>
                  <p:pic>
                    <p:nvPicPr>
                      <p:cNvPr id="0" name="图片 819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0500" y="3276600"/>
                        <a:ext cx="44831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444500" y="3854450"/>
          <a:ext cx="496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9" imgW="119176800" imgH="10363200" progId="Equation.3">
                  <p:embed/>
                </p:oleObj>
              </mc:Choice>
              <mc:Fallback>
                <p:oleObj name="Equation" r:id="rId9" imgW="119176800" imgH="10363200" progId="Equation.3">
                  <p:embed/>
                  <p:pic>
                    <p:nvPicPr>
                      <p:cNvPr id="0" name="图片 819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500" y="3854450"/>
                        <a:ext cx="49657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469900" y="4445000"/>
          <a:ext cx="4330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Equation" r:id="rId11" imgW="103936800" imgH="10363200" progId="Equation.3">
                  <p:embed/>
                </p:oleObj>
              </mc:Choice>
              <mc:Fallback>
                <p:oleObj name="Equation" r:id="rId11" imgW="103936800" imgH="10363200" progId="Equation.3">
                  <p:embed/>
                  <p:pic>
                    <p:nvPicPr>
                      <p:cNvPr id="0" name="图片 8192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900" y="4445000"/>
                        <a:ext cx="43307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114300" y="5029200"/>
          <a:ext cx="6286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Equation" r:id="rId13" imgW="150876000" imgH="10363200" progId="Equation.3">
                  <p:embed/>
                </p:oleObj>
              </mc:Choice>
              <mc:Fallback>
                <p:oleObj name="Equation" r:id="rId13" imgW="150876000" imgH="10363200" progId="Equation.3">
                  <p:embed/>
                  <p:pic>
                    <p:nvPicPr>
                      <p:cNvPr id="0" name="图片 8192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300" y="5029200"/>
                        <a:ext cx="62865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292100" y="5715000"/>
          <a:ext cx="8623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Equation" r:id="rId15" imgW="206959200" imgH="10363200" progId="Equation.3">
                  <p:embed/>
                </p:oleObj>
              </mc:Choice>
              <mc:Fallback>
                <p:oleObj name="Equation" r:id="rId15" imgW="206959200" imgH="10363200" progId="Equation.3">
                  <p:embed/>
                  <p:pic>
                    <p:nvPicPr>
                      <p:cNvPr id="0" name="图片 8192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2100" y="5715000"/>
                        <a:ext cx="86233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6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9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ext Box 2"/>
          <p:cNvSpPr txBox="1">
            <a:spLocks noChangeArrowheads="1"/>
          </p:cNvSpPr>
          <p:nvPr/>
        </p:nvSpPr>
        <p:spPr bwMode="auto">
          <a:xfrm>
            <a:off x="288925" y="228600"/>
            <a:ext cx="11668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注意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41325" y="762000"/>
            <a:ext cx="43513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(1)  </a:t>
            </a:r>
            <a:r>
              <a:rPr lang="zh-CN" altLang="en-US">
                <a:latin typeface="宋体" panose="02010600030101010101" pitchFamily="2" charset="-122"/>
              </a:rPr>
              <a:t>此公式为全概率公式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1041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/>
              <a:t>(2)  </a:t>
            </a:r>
            <a:r>
              <a:rPr lang="zh-CN" altLang="en-US">
                <a:latin typeface="宋体" panose="02010600030101010101" pitchFamily="2" charset="-122"/>
              </a:rPr>
              <a:t>定理中隐含着当</a:t>
            </a:r>
            <a:r>
              <a:rPr lang="en-US" altLang="zh-CN" i="1"/>
              <a:t>B</a:t>
            </a:r>
            <a:r>
              <a:rPr lang="en-US" altLang="zh-CN" i="1" baseline="-30000"/>
              <a:t>i</a:t>
            </a:r>
            <a:r>
              <a:rPr lang="zh-CN" altLang="en-US">
                <a:latin typeface="宋体" panose="02010600030101010101" pitchFamily="2" charset="-122"/>
              </a:rPr>
              <a:t>中其中之一发生时，事件</a:t>
            </a:r>
            <a:r>
              <a:rPr lang="en-US" altLang="zh-CN" i="1"/>
              <a:t>A</a:t>
            </a:r>
            <a:r>
              <a:rPr lang="zh-CN" altLang="en-US">
                <a:latin typeface="宋体" panose="02010600030101010101" pitchFamily="2" charset="-122"/>
              </a:rPr>
              <a:t>才</a:t>
            </a:r>
            <a:endParaRPr lang="zh-CN" altLang="en-US">
              <a:latin typeface="宋体" panose="02010600030101010101" pitchFamily="2" charset="-122"/>
            </a:endParaRPr>
          </a:p>
          <a:p>
            <a:pPr marL="457200" indent="-457200"/>
            <a:r>
              <a:rPr lang="zh-CN" altLang="en-US">
                <a:latin typeface="宋体" panose="02010600030101010101" pitchFamily="2" charset="-122"/>
              </a:rPr>
              <a:t>   能发生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57200" y="2436813"/>
            <a:ext cx="8278813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>
                <a:solidFill>
                  <a:srgbClr val="FF0066"/>
                </a:solidFill>
              </a:rPr>
              <a:t>(3)  </a:t>
            </a:r>
            <a:r>
              <a:rPr lang="zh-CN" altLang="en-US">
                <a:solidFill>
                  <a:srgbClr val="FF0066"/>
                </a:solidFill>
                <a:latin typeface="宋体" panose="02010600030101010101" pitchFamily="2" charset="-122"/>
              </a:rPr>
              <a:t>直观解释：</a:t>
            </a:r>
            <a:r>
              <a:rPr lang="zh-CN" altLang="en-US">
                <a:latin typeface="宋体" panose="02010600030101010101" pitchFamily="2" charset="-122"/>
              </a:rPr>
              <a:t>对一个试验，某一结果发生的可能性</a:t>
            </a:r>
            <a:endParaRPr lang="zh-CN" altLang="en-US">
              <a:latin typeface="宋体" panose="02010600030101010101" pitchFamily="2" charset="-122"/>
            </a:endParaRPr>
          </a:p>
          <a:p>
            <a:pPr marL="457200" indent="-457200"/>
            <a:r>
              <a:rPr lang="zh-CN" altLang="en-US">
                <a:latin typeface="宋体" panose="02010600030101010101" pitchFamily="2" charset="-122"/>
              </a:rPr>
              <a:t>   有多种原因，每一原因对这结果的发生作出一定</a:t>
            </a:r>
            <a:endParaRPr lang="zh-CN" altLang="en-US">
              <a:latin typeface="宋体" panose="02010600030101010101" pitchFamily="2" charset="-122"/>
            </a:endParaRPr>
          </a:p>
          <a:p>
            <a:pPr marL="457200" indent="-457200"/>
            <a:r>
              <a:rPr lang="zh-CN" altLang="en-US">
                <a:latin typeface="宋体" panose="02010600030101010101" pitchFamily="2" charset="-122"/>
              </a:rPr>
              <a:t>   的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贡献</a:t>
            </a:r>
            <a:r>
              <a:rPr lang="zh-CN" altLang="en-US"/>
              <a:t>”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</a:rPr>
              <a:t>此时用全概率公式</a:t>
            </a:r>
            <a:r>
              <a:rPr lang="en-US" altLang="zh-CN">
                <a:latin typeface="宋体" panose="02010600030101010101" pitchFamily="2" charset="-122"/>
              </a:rPr>
              <a:t>.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92113" y="3886200"/>
            <a:ext cx="8218487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i="1" dirty="0"/>
              <a:t>ex</a:t>
            </a:r>
            <a:r>
              <a:rPr lang="en-US" altLang="zh-CN" dirty="0"/>
              <a:t>1.</a:t>
            </a:r>
            <a:r>
              <a:rPr lang="zh-CN" altLang="en-US" dirty="0"/>
              <a:t>设第一个盒子中有</a:t>
            </a:r>
            <a:r>
              <a:rPr lang="en-US" altLang="zh-CN" dirty="0"/>
              <a:t>2</a:t>
            </a:r>
            <a:r>
              <a:rPr lang="zh-CN" altLang="en-US" dirty="0"/>
              <a:t>个白球和</a:t>
            </a:r>
            <a:r>
              <a:rPr lang="en-US" altLang="zh-CN" dirty="0"/>
              <a:t>1</a:t>
            </a:r>
            <a:r>
              <a:rPr lang="zh-CN" altLang="en-US" dirty="0"/>
              <a:t>个黑球，</a:t>
            </a:r>
            <a:endParaRPr lang="zh-CN" altLang="en-US" dirty="0"/>
          </a:p>
          <a:p>
            <a:pPr eaLnBrk="0" hangingPunct="0"/>
            <a:r>
              <a:rPr lang="zh-CN" altLang="en-US" dirty="0"/>
              <a:t>           第二个盒子中有</a:t>
            </a:r>
            <a:r>
              <a:rPr lang="en-US" altLang="zh-CN" dirty="0"/>
              <a:t>3</a:t>
            </a:r>
            <a:r>
              <a:rPr lang="zh-CN" altLang="en-US" dirty="0"/>
              <a:t>个白球和</a:t>
            </a:r>
            <a:r>
              <a:rPr lang="en-US" altLang="zh-CN" dirty="0"/>
              <a:t>1</a:t>
            </a:r>
            <a:r>
              <a:rPr lang="zh-CN" altLang="en-US" dirty="0"/>
              <a:t>个黑球，</a:t>
            </a:r>
            <a:endParaRPr lang="zh-CN" altLang="en-US" dirty="0"/>
          </a:p>
          <a:p>
            <a:pPr eaLnBrk="0" hangingPunct="0"/>
            <a:r>
              <a:rPr lang="zh-CN" altLang="en-US" dirty="0"/>
              <a:t>           第三个盒子中有</a:t>
            </a:r>
            <a:r>
              <a:rPr lang="en-US" altLang="zh-CN" dirty="0"/>
              <a:t>2</a:t>
            </a:r>
            <a:r>
              <a:rPr lang="zh-CN" altLang="en-US" dirty="0"/>
              <a:t>个白球和</a:t>
            </a:r>
            <a:r>
              <a:rPr lang="en-US" altLang="zh-CN" dirty="0"/>
              <a:t>2</a:t>
            </a:r>
            <a:r>
              <a:rPr lang="zh-CN" altLang="en-US" dirty="0"/>
              <a:t>个黑球，</a:t>
            </a:r>
            <a:endParaRPr lang="zh-CN" altLang="en-US" dirty="0"/>
          </a:p>
          <a:p>
            <a:pPr eaLnBrk="0" hangingPunct="0"/>
            <a:r>
              <a:rPr lang="zh-CN" altLang="en-US" dirty="0"/>
              <a:t>此三个盒子外形相同</a:t>
            </a:r>
            <a:r>
              <a:rPr lang="en-US" altLang="zh-CN" dirty="0"/>
              <a:t>, </a:t>
            </a:r>
            <a:r>
              <a:rPr lang="zh-CN" altLang="en-US" dirty="0"/>
              <a:t>某人任取一盒</a:t>
            </a:r>
            <a:r>
              <a:rPr lang="en-US" altLang="zh-CN" dirty="0"/>
              <a:t>, </a:t>
            </a:r>
            <a:r>
              <a:rPr lang="zh-CN" altLang="en-US" dirty="0"/>
              <a:t>从中任取一球</a:t>
            </a:r>
            <a:r>
              <a:rPr lang="en-US" altLang="zh-CN" dirty="0"/>
              <a:t>, </a:t>
            </a:r>
            <a:endParaRPr lang="en-US" altLang="zh-CN" dirty="0"/>
          </a:p>
          <a:p>
            <a:pPr eaLnBrk="0" hangingPunct="0"/>
            <a:r>
              <a:rPr lang="zh-CN" altLang="en-US" dirty="0"/>
              <a:t>试求取得白球的概率</a:t>
            </a:r>
            <a:r>
              <a:rPr lang="en-US" altLang="zh-CN" dirty="0"/>
              <a:t>.</a:t>
            </a:r>
            <a:endParaRPr lang="en-US" altLang="zh-CN" b="0" dirty="0"/>
          </a:p>
        </p:txBody>
      </p:sp>
      <p:sp>
        <p:nvSpPr>
          <p:cNvPr id="35328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8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8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8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  <p:bldP spid="106500" grpId="0" autoUpdateAnimBg="0"/>
      <p:bldP spid="106501" grpId="0" autoUpdateAnimBg="0"/>
      <p:bldP spid="106502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76225" y="381000"/>
            <a:ext cx="1628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</a:rPr>
              <a:t>Solution. </a:t>
            </a:r>
            <a:endParaRPr lang="en-US" altLang="zh-CN" b="0">
              <a:solidFill>
                <a:srgbClr val="FF00FF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905000" y="395288"/>
            <a:ext cx="3276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设</a:t>
            </a:r>
            <a:r>
              <a:rPr lang="en-US" altLang="zh-CN" i="1"/>
              <a:t>A</a:t>
            </a:r>
            <a:r>
              <a:rPr lang="zh-CN" altLang="en-US"/>
              <a:t>表示“取得白球”</a:t>
            </a:r>
            <a:endParaRPr lang="zh-CN" altLang="en-US" b="0">
              <a:latin typeface="宋体" panose="02010600030101010101" pitchFamily="2" charset="-122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057400" y="1004888"/>
            <a:ext cx="56800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/>
              <a:t>B</a:t>
            </a:r>
            <a:r>
              <a:rPr lang="en-US" altLang="zh-CN" i="1" baseline="-25000"/>
              <a:t>i</a:t>
            </a:r>
            <a:r>
              <a:rPr lang="zh-CN" altLang="en-US"/>
              <a:t>表示“从第</a:t>
            </a:r>
            <a:r>
              <a:rPr lang="en-US" altLang="zh-CN" i="1"/>
              <a:t>i</a:t>
            </a:r>
            <a:r>
              <a:rPr lang="zh-CN" altLang="en-US"/>
              <a:t>个盒子中取球”</a:t>
            </a:r>
            <a:r>
              <a:rPr lang="en-US" altLang="zh-CN" i="1"/>
              <a:t>i</a:t>
            </a:r>
            <a:r>
              <a:rPr lang="en-US" altLang="zh-CN">
                <a:latin typeface="宋体" panose="02010600030101010101" pitchFamily="2" charset="-122"/>
              </a:rPr>
              <a:t>=</a:t>
            </a:r>
            <a:r>
              <a:rPr lang="en-US" altLang="zh-CN"/>
              <a:t>1,2,3</a:t>
            </a:r>
            <a:r>
              <a:rPr lang="en-US" altLang="zh-CN" b="0">
                <a:latin typeface="宋体" panose="02010600030101010101" pitchFamily="2" charset="-122"/>
              </a:rPr>
              <a:t> </a:t>
            </a:r>
            <a:endParaRPr lang="en-US" altLang="zh-CN" b="0">
              <a:latin typeface="宋体" panose="02010600030101010101" pitchFamily="2" charset="-122"/>
            </a:endParaRP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596900" y="1601788"/>
          <a:ext cx="45085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" name="Equation" r:id="rId1" imgW="108204000" imgH="20116800" progId="Equation.3">
                  <p:embed/>
                </p:oleObj>
              </mc:Choice>
              <mc:Fallback>
                <p:oleObj name="Equation" r:id="rId1" imgW="108204000" imgH="20116800" progId="Equation.3">
                  <p:embed/>
                  <p:pic>
                    <p:nvPicPr>
                      <p:cNvPr id="0" name="图片 829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900" y="1601788"/>
                        <a:ext cx="4508500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920750" y="2439988"/>
          <a:ext cx="20828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Equation" r:id="rId3" imgW="49987200" imgH="20116800" progId="Equation.3">
                  <p:embed/>
                </p:oleObj>
              </mc:Choice>
              <mc:Fallback>
                <p:oleObj name="Equation" r:id="rId3" imgW="49987200" imgH="20116800" progId="Equation.3">
                  <p:embed/>
                  <p:pic>
                    <p:nvPicPr>
                      <p:cNvPr id="0" name="图片 829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0" y="2439988"/>
                        <a:ext cx="2082800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3225800" y="24384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Equation" r:id="rId5" imgW="50596800" imgH="20116800" progId="Equation.3">
                  <p:embed/>
                </p:oleObj>
              </mc:Choice>
              <mc:Fallback>
                <p:oleObj name="Equation" r:id="rId5" imgW="50596800" imgH="20116800" progId="Equation.3">
                  <p:embed/>
                  <p:pic>
                    <p:nvPicPr>
                      <p:cNvPr id="0" name="图片 8294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5800" y="24384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5664200" y="24384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7" imgW="50596800" imgH="20116800" progId="Equation.3">
                  <p:embed/>
                </p:oleObj>
              </mc:Choice>
              <mc:Fallback>
                <p:oleObj name="Equation" r:id="rId7" imgW="50596800" imgH="20116800" progId="Equation.3">
                  <p:embed/>
                  <p:pic>
                    <p:nvPicPr>
                      <p:cNvPr id="0" name="图片 829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4200" y="24384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609600" y="3443288"/>
          <a:ext cx="39878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9" imgW="95707200" imgH="10668000" progId="Equation.3">
                  <p:embed/>
                </p:oleObj>
              </mc:Choice>
              <mc:Fallback>
                <p:oleObj name="Equation" r:id="rId9" imgW="95707200" imgH="10668000" progId="Equation.3">
                  <p:embed/>
                  <p:pic>
                    <p:nvPicPr>
                      <p:cNvPr id="0" name="图片 8294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3443288"/>
                        <a:ext cx="3987800" cy="442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/>
        </p:nvGraphicFramePr>
        <p:xfrm>
          <a:off x="4762500" y="3443288"/>
          <a:ext cx="3314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11" imgW="79552800" imgH="10668000" progId="Equation.3">
                  <p:embed/>
                </p:oleObj>
              </mc:Choice>
              <mc:Fallback>
                <p:oleObj name="Equation" r:id="rId11" imgW="79552800" imgH="10668000" progId="Equation.3">
                  <p:embed/>
                  <p:pic>
                    <p:nvPicPr>
                      <p:cNvPr id="0" name="图片 8294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0" y="3443288"/>
                        <a:ext cx="3314700" cy="442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57200" y="4052888"/>
            <a:ext cx="26844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由全概率公式得</a:t>
            </a:r>
            <a:endParaRPr lang="zh-CN" altLang="en-US" b="0">
              <a:latin typeface="宋体" panose="02010600030101010101" pitchFamily="2" charset="-122"/>
            </a:endParaRPr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/>
        </p:nvGraphicFramePr>
        <p:xfrm>
          <a:off x="533400" y="4826000"/>
          <a:ext cx="533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13" imgW="128016000" imgH="10363200" progId="Equation.3">
                  <p:embed/>
                </p:oleObj>
              </mc:Choice>
              <mc:Fallback>
                <p:oleObj name="Equation" r:id="rId13" imgW="128016000" imgH="10363200" progId="Equation.3">
                  <p:embed/>
                  <p:pic>
                    <p:nvPicPr>
                      <p:cNvPr id="0" name="图片 8295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3400" y="4826000"/>
                        <a:ext cx="53340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/>
          <p:cNvGraphicFramePr>
            <a:graphicFrameLocks noChangeAspect="1"/>
          </p:cNvGraphicFramePr>
          <p:nvPr/>
        </p:nvGraphicFramePr>
        <p:xfrm>
          <a:off x="595313" y="5486400"/>
          <a:ext cx="78628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Equation" r:id="rId15" imgW="188671200" imgH="10363200" progId="Equation.3">
                  <p:embed/>
                </p:oleObj>
              </mc:Choice>
              <mc:Fallback>
                <p:oleObj name="Equation" r:id="rId15" imgW="188671200" imgH="10363200" progId="Equation.3">
                  <p:embed/>
                  <p:pic>
                    <p:nvPicPr>
                      <p:cNvPr id="0" name="图片 8295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5313" y="5486400"/>
                        <a:ext cx="7862887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/>
          <p:cNvGraphicFramePr>
            <a:graphicFrameLocks noChangeAspect="1"/>
          </p:cNvGraphicFramePr>
          <p:nvPr/>
        </p:nvGraphicFramePr>
        <p:xfrm>
          <a:off x="609600" y="5945188"/>
          <a:ext cx="8128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Equation" r:id="rId17" imgW="19507200" imgH="20116800" progId="Equation.3">
                  <p:embed/>
                </p:oleObj>
              </mc:Choice>
              <mc:Fallback>
                <p:oleObj name="Equation" r:id="rId17" imgW="19507200" imgH="20116800" progId="Equation.3">
                  <p:embed/>
                  <p:pic>
                    <p:nvPicPr>
                      <p:cNvPr id="0" name="图片 8295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5945188"/>
                        <a:ext cx="812800" cy="836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9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91400" y="6477000"/>
            <a:ext cx="304800" cy="228600"/>
          </a:xfrm>
          <a:prstGeom prst="actionButtonBeginning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40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04800" cy="228600"/>
          </a:xfrm>
          <a:prstGeom prst="actionButtonBackPrevious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4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42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actionButtonEnd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 build="p"/>
      <p:bldP spid="107523" grpId="0" autoUpdateAnimBg="0" build="p"/>
      <p:bldP spid="107524" grpId="0" autoUpdateAnimBg="0" build="p"/>
      <p:bldP spid="107531" grpId="0" autoUpdateAnimBg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0" y="285728"/>
            <a:ext cx="9036050" cy="1716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ˎ̥"/>
                <a:cs typeface="ˎ̥"/>
              </a:rPr>
              <a:t> </a:t>
            </a:r>
            <a:r>
              <a:rPr lang="en-US" altLang="zh-CN" i="1" dirty="0" smtClean="0"/>
              <a:t>ex</a:t>
            </a:r>
            <a:r>
              <a:rPr lang="en-US" altLang="zh-CN" dirty="0" smtClean="0"/>
              <a:t>2.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设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在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只乒乓球中有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只新球和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只旧球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第一次 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  <a:cs typeface="ˎ̥"/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比赛取出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只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用后放回去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;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第二次比赛又取出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只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求第二 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  <a:cs typeface="ˎ̥"/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次取到的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只球中有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只为新球的概率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.</a:t>
            </a:r>
            <a:endParaRPr lang="en-US" altLang="zh-CN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0" y="2214554"/>
            <a:ext cx="8964612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dirty="0">
                <a:latin typeface="宋体" panose="02010600030101010101" pitchFamily="2" charset="-122"/>
                <a:ea typeface="ˎ̥"/>
                <a:cs typeface="ˎ̥"/>
              </a:rPr>
              <a:t>   </a:t>
            </a:r>
            <a:r>
              <a:rPr lang="zh-CN" altLang="en-US" sz="2800" dirty="0" smtClean="0">
                <a:latin typeface="+mj-ea"/>
                <a:ea typeface="+mj-ea"/>
                <a:cs typeface="ˎ̥"/>
              </a:rPr>
              <a:t>解：</a:t>
            </a:r>
            <a:r>
              <a:rPr lang="zh-CN" altLang="en-US" sz="2800" dirty="0" smtClean="0">
                <a:latin typeface="+mj-ea"/>
                <a:ea typeface="+mj-ea"/>
              </a:rPr>
              <a:t>这里</a:t>
            </a:r>
            <a:r>
              <a:rPr lang="zh-CN" altLang="en-US" sz="2800" dirty="0">
                <a:latin typeface="+mj-ea"/>
                <a:ea typeface="+mj-ea"/>
              </a:rPr>
              <a:t>有两个相继</a:t>
            </a:r>
            <a:r>
              <a:rPr lang="zh-CN" altLang="en-US" sz="2800" dirty="0">
                <a:latin typeface="+mj-ea"/>
                <a:ea typeface="+mj-ea"/>
                <a:cs typeface="ˎ̥"/>
              </a:rPr>
              <a:t>“</a:t>
            </a:r>
            <a:r>
              <a:rPr lang="zh-CN" altLang="en-US" sz="2800" dirty="0">
                <a:latin typeface="+mj-ea"/>
                <a:ea typeface="+mj-ea"/>
              </a:rPr>
              <a:t>试验</a:t>
            </a:r>
            <a:r>
              <a:rPr lang="zh-CN" altLang="en-US" sz="2800" dirty="0">
                <a:latin typeface="+mj-ea"/>
                <a:ea typeface="+mj-ea"/>
                <a:cs typeface="ˎ̥"/>
              </a:rPr>
              <a:t>”</a:t>
            </a:r>
            <a:r>
              <a:rPr lang="en-US" altLang="zh-CN" sz="2800" dirty="0">
                <a:latin typeface="+mj-ea"/>
                <a:ea typeface="+mj-ea"/>
                <a:cs typeface="ˎ̥"/>
              </a:rPr>
              <a:t>:“</a:t>
            </a:r>
            <a:r>
              <a:rPr lang="zh-CN" altLang="en-US" sz="2800" dirty="0">
                <a:latin typeface="+mj-ea"/>
                <a:ea typeface="+mj-ea"/>
              </a:rPr>
              <a:t>第一次取出</a:t>
            </a:r>
            <a:r>
              <a:rPr lang="en-US" altLang="zh-CN" sz="2800" dirty="0">
                <a:latin typeface="+mj-ea"/>
                <a:ea typeface="+mj-ea"/>
                <a:cs typeface="ˎ̥"/>
              </a:rPr>
              <a:t>3</a:t>
            </a:r>
            <a:r>
              <a:rPr lang="zh-CN" altLang="en-US" sz="2800" dirty="0">
                <a:latin typeface="+mj-ea"/>
                <a:ea typeface="+mj-ea"/>
              </a:rPr>
              <a:t>只</a:t>
            </a:r>
            <a:r>
              <a:rPr lang="zh-CN" altLang="en-US" sz="2800" dirty="0" smtClean="0">
                <a:latin typeface="+mj-ea"/>
                <a:ea typeface="+mj-ea"/>
                <a:cs typeface="ˎ̥"/>
              </a:rPr>
              <a:t>”和“</a:t>
            </a:r>
            <a:r>
              <a:rPr lang="zh-CN" altLang="en-US" sz="2800" dirty="0" smtClean="0">
                <a:latin typeface="+mj-ea"/>
                <a:ea typeface="+mj-ea"/>
              </a:rPr>
              <a:t>第二</a:t>
            </a:r>
            <a:r>
              <a:rPr lang="zh-CN" altLang="en-US" sz="2800" dirty="0">
                <a:latin typeface="+mj-ea"/>
                <a:ea typeface="+mj-ea"/>
              </a:rPr>
              <a:t>次取出</a:t>
            </a:r>
            <a:r>
              <a:rPr lang="en-US" altLang="zh-CN" sz="2800" dirty="0">
                <a:latin typeface="+mj-ea"/>
                <a:ea typeface="+mj-ea"/>
                <a:cs typeface="ˎ̥"/>
              </a:rPr>
              <a:t>3</a:t>
            </a:r>
            <a:r>
              <a:rPr lang="zh-CN" altLang="en-US" sz="2800" dirty="0">
                <a:latin typeface="+mj-ea"/>
                <a:ea typeface="+mj-ea"/>
              </a:rPr>
              <a:t>只</a:t>
            </a:r>
            <a:r>
              <a:rPr lang="zh-CN" altLang="en-US" sz="2800" dirty="0">
                <a:latin typeface="+mj-ea"/>
                <a:ea typeface="+mj-ea"/>
                <a:cs typeface="ˎ̥"/>
              </a:rPr>
              <a:t>”</a:t>
            </a:r>
            <a:r>
              <a:rPr lang="en-US" altLang="zh-CN" sz="2800" dirty="0">
                <a:latin typeface="+mj-ea"/>
                <a:ea typeface="+mj-ea"/>
                <a:cs typeface="ˎ̥"/>
              </a:rPr>
              <a:t>.</a:t>
            </a:r>
            <a:r>
              <a:rPr lang="zh-CN" altLang="en-US" sz="2800" dirty="0">
                <a:latin typeface="+mj-ea"/>
                <a:ea typeface="+mj-ea"/>
              </a:rPr>
              <a:t>因此</a:t>
            </a:r>
            <a:r>
              <a:rPr lang="en-US" altLang="zh-CN" sz="2800" dirty="0">
                <a:latin typeface="+mj-ea"/>
                <a:ea typeface="+mj-ea"/>
                <a:cs typeface="ˎ̥"/>
              </a:rPr>
              <a:t>,</a:t>
            </a:r>
            <a:r>
              <a:rPr lang="zh-CN" altLang="en-US" sz="2800" dirty="0">
                <a:latin typeface="+mj-ea"/>
                <a:ea typeface="+mj-ea"/>
              </a:rPr>
              <a:t>可根据</a:t>
            </a:r>
            <a:r>
              <a:rPr lang="zh-CN" altLang="en-US" sz="2800" dirty="0">
                <a:latin typeface="+mj-ea"/>
                <a:ea typeface="+mj-ea"/>
                <a:cs typeface="ˎ̥"/>
              </a:rPr>
              <a:t>“</a:t>
            </a:r>
            <a:r>
              <a:rPr lang="zh-CN" altLang="en-US" sz="2800" dirty="0">
                <a:latin typeface="+mj-ea"/>
                <a:ea typeface="+mj-ea"/>
              </a:rPr>
              <a:t>第一次试验</a:t>
            </a:r>
            <a:r>
              <a:rPr lang="zh-CN" altLang="en-US" sz="2800" dirty="0">
                <a:latin typeface="+mj-ea"/>
                <a:ea typeface="+mj-ea"/>
                <a:cs typeface="ˎ̥"/>
              </a:rPr>
              <a:t>”</a:t>
            </a:r>
            <a:r>
              <a:rPr lang="zh-CN" altLang="en-US" sz="2800" dirty="0">
                <a:latin typeface="+mj-ea"/>
                <a:ea typeface="+mj-ea"/>
              </a:rPr>
              <a:t>的各种</a:t>
            </a:r>
            <a:r>
              <a:rPr lang="zh-CN" altLang="en-US" sz="2800" dirty="0" smtClean="0">
                <a:latin typeface="+mj-ea"/>
                <a:ea typeface="+mj-ea"/>
              </a:rPr>
              <a:t>情形</a:t>
            </a:r>
            <a:r>
              <a:rPr lang="zh-CN" altLang="en-US" sz="2800" dirty="0">
                <a:latin typeface="+mj-ea"/>
                <a:ea typeface="+mj-ea"/>
              </a:rPr>
              <a:t>确定完备事件组</a:t>
            </a:r>
            <a:r>
              <a:rPr lang="en-US" altLang="zh-CN" sz="2800" dirty="0">
                <a:latin typeface="+mj-ea"/>
                <a:ea typeface="+mj-ea"/>
              </a:rPr>
              <a:t>.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69850" y="3786190"/>
            <a:ext cx="9074150" cy="1117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b="1" dirty="0">
                <a:latin typeface="宋体" panose="02010600030101010101" pitchFamily="2" charset="-122"/>
                <a:ea typeface="ˎ̥"/>
                <a:cs typeface="ˎ̥"/>
              </a:rPr>
              <a:t>    </a:t>
            </a:r>
            <a:r>
              <a:rPr lang="zh-CN" altLang="en-US" sz="2800" b="1" dirty="0">
                <a:latin typeface="+mn-ea"/>
                <a:ea typeface="+mn-ea"/>
                <a:cs typeface="ˎ̥"/>
              </a:rPr>
              <a:t>第一次取出</a:t>
            </a:r>
            <a:r>
              <a:rPr lang="en-US" altLang="zh-CN" sz="2800" b="1" dirty="0">
                <a:latin typeface="+mn-ea"/>
                <a:ea typeface="+mn-ea"/>
                <a:cs typeface="ˎ̥"/>
              </a:rPr>
              <a:t>3</a:t>
            </a:r>
            <a:r>
              <a:rPr lang="zh-CN" altLang="en-US" sz="2800" b="1" dirty="0">
                <a:latin typeface="+mn-ea"/>
                <a:ea typeface="+mn-ea"/>
                <a:cs typeface="ˎ̥"/>
              </a:rPr>
              <a:t>只球有</a:t>
            </a:r>
            <a:r>
              <a:rPr lang="en-US" altLang="zh-CN" sz="2800" b="1" dirty="0">
                <a:latin typeface="+mn-ea"/>
                <a:ea typeface="+mn-ea"/>
                <a:cs typeface="ˎ̥"/>
              </a:rPr>
              <a:t>4</a:t>
            </a:r>
            <a:r>
              <a:rPr lang="zh-CN" altLang="en-US" sz="2800" b="1" dirty="0">
                <a:latin typeface="+mn-ea"/>
                <a:ea typeface="+mn-ea"/>
                <a:cs typeface="ˎ̥"/>
              </a:rPr>
              <a:t>种情况</a:t>
            </a:r>
            <a:r>
              <a:rPr lang="en-US" altLang="zh-CN" sz="2800" b="1" dirty="0">
                <a:latin typeface="+mn-ea"/>
                <a:ea typeface="+mn-ea"/>
                <a:cs typeface="ˎ̥"/>
              </a:rPr>
              <a:t>:</a:t>
            </a:r>
            <a:r>
              <a:rPr lang="zh-CN" altLang="en-US" sz="2800" b="1" dirty="0">
                <a:latin typeface="+mn-ea"/>
                <a:ea typeface="+mn-ea"/>
                <a:cs typeface="ˎ̥"/>
              </a:rPr>
              <a:t>没有新球、有一只新 </a:t>
            </a:r>
            <a:endParaRPr lang="zh-CN" altLang="en-US" dirty="0">
              <a:latin typeface="+mn-ea"/>
              <a:ea typeface="+mn-ea"/>
              <a:cs typeface="ˎ̥"/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zh-CN" altLang="en-US" sz="2800" b="1" dirty="0">
                <a:latin typeface="+mn-ea"/>
                <a:ea typeface="+mn-ea"/>
              </a:rPr>
              <a:t>球、有两只新球和全是新球，分别用事件表示为：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507913" name="Text Box 9"/>
          <p:cNvSpPr txBox="1">
            <a:spLocks noChangeArrowheads="1"/>
          </p:cNvSpPr>
          <p:nvPr/>
        </p:nvSpPr>
        <p:spPr bwMode="auto">
          <a:xfrm>
            <a:off x="-571536" y="5786454"/>
            <a:ext cx="90360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b="1" dirty="0">
                <a:latin typeface="宋体" panose="02010600030101010101" pitchFamily="2" charset="-122"/>
                <a:ea typeface="ˎ̥"/>
                <a:cs typeface="ˎ̥"/>
              </a:rPr>
              <a:t>    </a:t>
            </a:r>
            <a:r>
              <a:rPr lang="zh-CN" altLang="en-US" sz="2800" b="1" dirty="0">
                <a:latin typeface="+mn-ea"/>
                <a:ea typeface="+mn-ea"/>
              </a:rPr>
              <a:t>设</a:t>
            </a:r>
            <a:r>
              <a:rPr lang="en-US" altLang="zh-CN" sz="2800" b="1" dirty="0">
                <a:latin typeface="+mn-ea"/>
                <a:ea typeface="+mn-ea"/>
                <a:cs typeface="ˎ̥"/>
              </a:rPr>
              <a:t>A</a:t>
            </a:r>
            <a:r>
              <a:rPr lang="zh-CN" altLang="en-US" sz="2800" b="1" dirty="0">
                <a:latin typeface="+mn-ea"/>
                <a:ea typeface="+mn-ea"/>
              </a:rPr>
              <a:t>为事件：</a:t>
            </a:r>
            <a:r>
              <a:rPr lang="zh-CN" altLang="en-US" sz="2800" b="1" dirty="0">
                <a:latin typeface="+mn-ea"/>
                <a:ea typeface="+mn-ea"/>
                <a:cs typeface="ˎ̥"/>
              </a:rPr>
              <a:t>“</a:t>
            </a:r>
            <a:r>
              <a:rPr lang="zh-CN" altLang="en-US" sz="2800" b="1" dirty="0">
                <a:latin typeface="+mn-ea"/>
                <a:ea typeface="+mn-ea"/>
              </a:rPr>
              <a:t>第二次取出</a:t>
            </a:r>
            <a:r>
              <a:rPr lang="en-US" altLang="zh-CN" sz="2800" b="1" dirty="0">
                <a:latin typeface="+mn-ea"/>
                <a:ea typeface="+mn-ea"/>
                <a:cs typeface="ˎ̥"/>
              </a:rPr>
              <a:t>2</a:t>
            </a:r>
            <a:r>
              <a:rPr lang="zh-CN" altLang="en-US" sz="2800" b="1" dirty="0">
                <a:latin typeface="+mn-ea"/>
                <a:ea typeface="+mn-ea"/>
              </a:rPr>
              <a:t>新</a:t>
            </a:r>
            <a:r>
              <a:rPr lang="en-US" altLang="zh-CN" sz="2800" b="1" dirty="0">
                <a:latin typeface="+mn-ea"/>
                <a:ea typeface="+mn-ea"/>
                <a:cs typeface="ˎ̥"/>
              </a:rPr>
              <a:t>1</a:t>
            </a:r>
            <a:r>
              <a:rPr lang="zh-CN" altLang="en-US" sz="2800" b="1" dirty="0">
                <a:latin typeface="+mn-ea"/>
                <a:ea typeface="+mn-ea"/>
              </a:rPr>
              <a:t>旧</a:t>
            </a:r>
            <a:r>
              <a:rPr lang="zh-CN" altLang="en-US" sz="2800" b="1" dirty="0">
                <a:latin typeface="+mn-ea"/>
                <a:ea typeface="+mn-ea"/>
                <a:cs typeface="ˎ̥"/>
              </a:rPr>
              <a:t>”</a:t>
            </a:r>
            <a:r>
              <a:rPr lang="zh-CN" altLang="en-US" sz="2800" b="1" dirty="0" smtClean="0">
                <a:latin typeface="+mn-ea"/>
                <a:ea typeface="+mn-ea"/>
              </a:rPr>
              <a:t>，</a:t>
            </a:r>
            <a:endParaRPr lang="zh-CN" altLang="en-US" dirty="0">
              <a:latin typeface="+mn-ea"/>
              <a:ea typeface="+mn-ea"/>
            </a:endParaRPr>
          </a:p>
        </p:txBody>
      </p:sp>
      <p:graphicFrame>
        <p:nvGraphicFramePr>
          <p:cNvPr id="507914" name="Object 10"/>
          <p:cNvGraphicFramePr>
            <a:graphicFrameLocks noChangeAspect="1"/>
          </p:cNvGraphicFramePr>
          <p:nvPr/>
        </p:nvGraphicFramePr>
        <p:xfrm>
          <a:off x="3357554" y="5000636"/>
          <a:ext cx="175101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" name="Equation" r:id="rId1" imgW="19202400" imgH="5486400" progId="Equation.3">
                  <p:embed/>
                </p:oleObj>
              </mc:Choice>
              <mc:Fallback>
                <p:oleObj name="Equation" r:id="rId1" imgW="19202400" imgH="5486400" progId="Equation.3">
                  <p:embed/>
                  <p:pic>
                    <p:nvPicPr>
                      <p:cNvPr id="0" name="图片 839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57554" y="5000636"/>
                        <a:ext cx="1751012" cy="582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0" grpId="0" autoUpdateAnimBg="0"/>
      <p:bldP spid="507911" grpId="0" autoUpdateAnimBg="0"/>
      <p:bldP spid="507912" grpId="0" autoUpdateAnimBg="0"/>
      <p:bldP spid="507913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934" name="Object 6"/>
          <p:cNvGraphicFramePr>
            <a:graphicFrameLocks noChangeAspect="1"/>
          </p:cNvGraphicFramePr>
          <p:nvPr/>
        </p:nvGraphicFramePr>
        <p:xfrm>
          <a:off x="1187450" y="549275"/>
          <a:ext cx="261143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name="Equation" r:id="rId1" imgW="28651200" imgH="11582400" progId="Equation.3">
                  <p:embed/>
                </p:oleObj>
              </mc:Choice>
              <mc:Fallback>
                <p:oleObj name="Equation" r:id="rId1" imgW="28651200" imgH="11582400" progId="Equation.3">
                  <p:embed/>
                  <p:pic>
                    <p:nvPicPr>
                      <p:cNvPr id="0" name="图片 849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549275"/>
                        <a:ext cx="2611438" cy="1227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35" name="Object 7"/>
          <p:cNvGraphicFramePr>
            <a:graphicFrameLocks noChangeAspect="1"/>
          </p:cNvGraphicFramePr>
          <p:nvPr/>
        </p:nvGraphicFramePr>
        <p:xfrm>
          <a:off x="1187450" y="1628775"/>
          <a:ext cx="28590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Equation" r:id="rId3" imgW="31394400" imgH="11582400" progId="Equation.3">
                  <p:embed/>
                </p:oleObj>
              </mc:Choice>
              <mc:Fallback>
                <p:oleObj name="Equation" r:id="rId3" imgW="31394400" imgH="11582400" progId="Equation.3">
                  <p:embed/>
                  <p:pic>
                    <p:nvPicPr>
                      <p:cNvPr id="0" name="图片 849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1628775"/>
                        <a:ext cx="2859088" cy="1227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36" name="Object 8"/>
          <p:cNvGraphicFramePr>
            <a:graphicFrameLocks noChangeAspect="1"/>
          </p:cNvGraphicFramePr>
          <p:nvPr/>
        </p:nvGraphicFramePr>
        <p:xfrm>
          <a:off x="1214414" y="2786058"/>
          <a:ext cx="291623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Equation" r:id="rId5" imgW="32004000" imgH="11582400" progId="Equation.3">
                  <p:embed/>
                </p:oleObj>
              </mc:Choice>
              <mc:Fallback>
                <p:oleObj name="Equation" r:id="rId5" imgW="32004000" imgH="11582400" progId="Equation.3">
                  <p:embed/>
                  <p:pic>
                    <p:nvPicPr>
                      <p:cNvPr id="0" name="图片 849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4414" y="2786058"/>
                        <a:ext cx="2916237" cy="1227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37" name="Object 9"/>
          <p:cNvGraphicFramePr>
            <a:graphicFrameLocks noChangeAspect="1"/>
          </p:cNvGraphicFramePr>
          <p:nvPr/>
        </p:nvGraphicFramePr>
        <p:xfrm>
          <a:off x="1187450" y="4005263"/>
          <a:ext cx="2611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Equation" r:id="rId7" imgW="28651200" imgH="10972800" progId="Equation.3">
                  <p:embed/>
                </p:oleObj>
              </mc:Choice>
              <mc:Fallback>
                <p:oleObj name="Equation" r:id="rId7" imgW="28651200" imgH="10972800" progId="Equation.3">
                  <p:embed/>
                  <p:pic>
                    <p:nvPicPr>
                      <p:cNvPr id="0" name="图片 8499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450" y="4005263"/>
                        <a:ext cx="2611438" cy="1162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38" name="Text Box 10"/>
          <p:cNvSpPr txBox="1">
            <a:spLocks noChangeArrowheads="1"/>
          </p:cNvSpPr>
          <p:nvPr/>
        </p:nvSpPr>
        <p:spPr bwMode="auto">
          <a:xfrm>
            <a:off x="428596" y="5286388"/>
            <a:ext cx="8458200" cy="1160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      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注意</a:t>
            </a:r>
            <a:r>
              <a:rPr lang="zh-CN" altLang="en-US" sz="2800" b="1" dirty="0">
                <a:latin typeface="Times New Roman" panose="02020603050405020304" pitchFamily="18" charset="0"/>
              </a:rPr>
              <a:t>：第二次取球时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12</a:t>
            </a:r>
            <a:r>
              <a:rPr lang="zh-CN" altLang="en-US" sz="2800" b="1" dirty="0">
                <a:latin typeface="Times New Roman" panose="02020603050405020304" pitchFamily="18" charset="0"/>
              </a:rPr>
              <a:t>只球的新旧组成是随第一 </a:t>
            </a:r>
            <a:endParaRPr lang="zh-CN" altLang="en-US" dirty="0">
              <a:latin typeface="Arial" panose="020B0604020202020204" pitchFamily="34" charset="0"/>
              <a:ea typeface="ˎ̥"/>
              <a:cs typeface="ˎ̥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次取出的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球组成的变化而变化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</a:rPr>
              <a:t>易得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: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4357686" y="857232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旧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4429124" y="2071678"/>
            <a:ext cx="4343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旧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08941" name="Text Box 13"/>
          <p:cNvSpPr txBox="1">
            <a:spLocks noChangeArrowheads="1"/>
          </p:cNvSpPr>
          <p:nvPr/>
        </p:nvSpPr>
        <p:spPr bwMode="auto">
          <a:xfrm>
            <a:off x="4429124" y="3214686"/>
            <a:ext cx="4343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旧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4500562" y="4357694"/>
            <a:ext cx="4343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[</a:t>
            </a:r>
            <a:r>
              <a:rPr lang="zh-CN" altLang="en-US" sz="2800" b="1" dirty="0">
                <a:latin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旧中取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新</a:t>
            </a:r>
            <a:r>
              <a:rPr lang="en-US" altLang="zh-CN" sz="2800" b="1" dirty="0">
                <a:latin typeface="Times New Roman" panose="02020603050405020304" pitchFamily="18" charset="0"/>
                <a:ea typeface="ˎ̥"/>
                <a:cs typeface="ˎ̥"/>
              </a:rPr>
              <a:t>]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8" grpId="0" autoUpdateAnimBg="0"/>
      <p:bldP spid="508939" grpId="0" autoUpdateAnimBg="0"/>
      <p:bldP spid="508940" grpId="0" autoUpdateAnimBg="0"/>
      <p:bldP spid="508941" grpId="0" autoUpdateAnimBg="0"/>
      <p:bldP spid="508942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14227</Words>
  <Application>WPS 演示</Application>
  <PresentationFormat>全屏显示(4:3)</PresentationFormat>
  <Paragraphs>1319</Paragraphs>
  <Slides>135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583</vt:i4>
      </vt:variant>
      <vt:variant>
        <vt:lpstr>幻灯片标题</vt:lpstr>
      </vt:variant>
      <vt:variant>
        <vt:i4>135</vt:i4>
      </vt:variant>
    </vt:vector>
  </HeadingPairs>
  <TitlesOfParts>
    <vt:vector size="741" baseType="lpstr">
      <vt:lpstr>Arial</vt:lpstr>
      <vt:lpstr>宋体</vt:lpstr>
      <vt:lpstr>Wingdings</vt:lpstr>
      <vt:lpstr>Times New Roman</vt:lpstr>
      <vt:lpstr>隶书</vt:lpstr>
      <vt:lpstr>文鼎CS行楷</vt:lpstr>
      <vt:lpstr>Times New Roman</vt:lpstr>
      <vt:lpstr>Verdana</vt:lpstr>
      <vt:lpstr>华文行楷</vt:lpstr>
      <vt:lpstr>Symbol</vt:lpstr>
      <vt:lpstr>黑体</vt:lpstr>
      <vt:lpstr>Marlett</vt:lpstr>
      <vt:lpstr>MingLiU</vt:lpstr>
      <vt:lpstr>仿宋_GB2312</vt:lpstr>
      <vt:lpstr>楷体_GB2312</vt:lpstr>
      <vt:lpstr>Tahoma</vt:lpstr>
      <vt:lpstr>华文新魏</vt:lpstr>
      <vt:lpstr>ˎ̥</vt:lpstr>
      <vt:lpstr>微软雅黑</vt:lpstr>
      <vt:lpstr>仿宋</vt:lpstr>
      <vt:lpstr>新宋体</vt:lpstr>
      <vt:lpstr>AMGDT</vt:lpstr>
      <vt:lpstr>默认设计模板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ex8.</vt:lpstr>
      <vt:lpstr>PowerPoint 演示文稿</vt:lpstr>
      <vt:lpstr>ex9.下列命题是否正确？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ljyysp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ljyysp</dc:creator>
  <cp:lastModifiedBy>use</cp:lastModifiedBy>
  <cp:revision>92</cp:revision>
  <dcterms:created xsi:type="dcterms:W3CDTF">2005-05-05T02:47:00Z</dcterms:created>
  <dcterms:modified xsi:type="dcterms:W3CDTF">2016-11-12T14:23:19Z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2052-10.1.0.6030</vt:lpwstr>
  </property>
</Properties>
</file>