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C7275D-4FBC-4EF7-902B-B8109A12FC0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423939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39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4239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4239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8045FD5-8806-46D1-8101-3E9AC47C82B2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 2" pitchFamily="18" charset="2"/>
        <a:buChar char="¡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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 2" pitchFamily="18" charset="2"/>
        <a:buChar char="¡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Char char="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 2" pitchFamily="18" charset="2"/>
        <a:buChar char="¡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 2" pitchFamily="18" charset="2"/>
        <a:buChar char="¡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 2" pitchFamily="18" charset="2"/>
        <a:buChar char="¡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 2" pitchFamily="18" charset="2"/>
        <a:buChar char="¡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 2" pitchFamily="18" charset="2"/>
        <a:buChar char="¡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547813" y="981075"/>
            <a:ext cx="3311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/>
              <a:t> </a:t>
            </a:r>
            <a:r>
              <a:rPr lang="zh-CN" altLang="en-US" dirty="0"/>
              <a:t>第一章 初等积方法</a:t>
            </a:r>
          </a:p>
        </p:txBody>
      </p:sp>
      <p:sp>
        <p:nvSpPr>
          <p:cNvPr id="4102" name="Text Box 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476375" y="3644900"/>
            <a:ext cx="3311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  </a:t>
            </a:r>
            <a:r>
              <a:rPr lang="zh-CN" altLang="en-US"/>
              <a:t>第五章 定性与稳定性概念</a:t>
            </a:r>
          </a:p>
        </p:txBody>
      </p:sp>
      <p:sp>
        <p:nvSpPr>
          <p:cNvPr id="4103" name="Text Box 7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547813" y="2420938"/>
            <a:ext cx="3311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 </a:t>
            </a:r>
            <a:r>
              <a:rPr lang="zh-CN" altLang="en-US"/>
              <a:t>第三章 线性微分方程</a:t>
            </a:r>
          </a:p>
        </p:txBody>
      </p:sp>
      <p:sp>
        <p:nvSpPr>
          <p:cNvPr id="4104" name="Text Box 8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547813" y="1700213"/>
            <a:ext cx="3311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 </a:t>
            </a:r>
            <a:r>
              <a:rPr lang="zh-CN" altLang="en-US"/>
              <a:t>第二章 基本定理</a:t>
            </a:r>
          </a:p>
        </p:txBody>
      </p:sp>
      <p:sp>
        <p:nvSpPr>
          <p:cNvPr id="4105" name="Text Box 9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476375" y="2997200"/>
            <a:ext cx="3311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  </a:t>
            </a:r>
            <a:r>
              <a:rPr lang="zh-CN" altLang="en-US"/>
              <a:t>第四章 线性微分方程组</a:t>
            </a:r>
          </a:p>
        </p:txBody>
      </p:sp>
      <p:sp>
        <p:nvSpPr>
          <p:cNvPr id="4106" name="Text Box 1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619250" y="4292600"/>
            <a:ext cx="3311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/>
              <a:t>第六章 一阶偏微方程初步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砖雕艺术">
  <a:themeElements>
    <a:clrScheme name="砖雕艺术 1">
      <a:dk1>
        <a:srgbClr val="080808"/>
      </a:dk1>
      <a:lt1>
        <a:srgbClr val="FFFFFF"/>
      </a:lt1>
      <a:dk2>
        <a:srgbClr val="0039AC"/>
      </a:dk2>
      <a:lt2>
        <a:srgbClr val="C0C0C0"/>
      </a:lt2>
      <a:accent1>
        <a:srgbClr val="FFFF99"/>
      </a:accent1>
      <a:accent2>
        <a:srgbClr val="FFCC66"/>
      </a:accent2>
      <a:accent3>
        <a:srgbClr val="FFFFFF"/>
      </a:accent3>
      <a:accent4>
        <a:srgbClr val="060606"/>
      </a:accent4>
      <a:accent5>
        <a:srgbClr val="FFFFCA"/>
      </a:accent5>
      <a:accent6>
        <a:srgbClr val="E7B95C"/>
      </a:accent6>
      <a:hlink>
        <a:srgbClr val="0066FF"/>
      </a:hlink>
      <a:folHlink>
        <a:srgbClr val="CC3300"/>
      </a:folHlink>
    </a:clrScheme>
    <a:fontScheme name="砖雕艺术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砖雕艺术 1">
        <a:dk1>
          <a:srgbClr val="080808"/>
        </a:dk1>
        <a:lt1>
          <a:srgbClr val="FFFFFF"/>
        </a:lt1>
        <a:dk2>
          <a:srgbClr val="0039AC"/>
        </a:dk2>
        <a:lt2>
          <a:srgbClr val="C0C0C0"/>
        </a:lt2>
        <a:accent1>
          <a:srgbClr val="FFFF99"/>
        </a:accent1>
        <a:accent2>
          <a:srgbClr val="FFCC66"/>
        </a:accent2>
        <a:accent3>
          <a:srgbClr val="FFFFFF"/>
        </a:accent3>
        <a:accent4>
          <a:srgbClr val="060606"/>
        </a:accent4>
        <a:accent5>
          <a:srgbClr val="FFFFCA"/>
        </a:accent5>
        <a:accent6>
          <a:srgbClr val="E7B95C"/>
        </a:accent6>
        <a:hlink>
          <a:srgbClr val="0066FF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砖雕艺术 2">
        <a:dk1>
          <a:srgbClr val="333399"/>
        </a:dk1>
        <a:lt1>
          <a:srgbClr val="ADD3AF"/>
        </a:lt1>
        <a:dk2>
          <a:srgbClr val="D65700"/>
        </a:dk2>
        <a:lt2>
          <a:srgbClr val="B2B2B2"/>
        </a:lt2>
        <a:accent1>
          <a:srgbClr val="B8E9EE"/>
        </a:accent1>
        <a:accent2>
          <a:srgbClr val="FFCC00"/>
        </a:accent2>
        <a:accent3>
          <a:srgbClr val="D3E6D4"/>
        </a:accent3>
        <a:accent4>
          <a:srgbClr val="2A2A82"/>
        </a:accent4>
        <a:accent5>
          <a:srgbClr val="D8F2F5"/>
        </a:accent5>
        <a:accent6>
          <a:srgbClr val="E7B900"/>
        </a:accent6>
        <a:hlink>
          <a:srgbClr val="008080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砖雕艺术 3">
        <a:dk1>
          <a:srgbClr val="003BB2"/>
        </a:dk1>
        <a:lt1>
          <a:srgbClr val="CCFFCC"/>
        </a:lt1>
        <a:dk2>
          <a:srgbClr val="003366"/>
        </a:dk2>
        <a:lt2>
          <a:srgbClr val="C0C0C0"/>
        </a:lt2>
        <a:accent1>
          <a:srgbClr val="FFFFFF"/>
        </a:accent1>
        <a:accent2>
          <a:srgbClr val="009900"/>
        </a:accent2>
        <a:accent3>
          <a:srgbClr val="E2FFE2"/>
        </a:accent3>
        <a:accent4>
          <a:srgbClr val="003197"/>
        </a:accent4>
        <a:accent5>
          <a:srgbClr val="FFFFFF"/>
        </a:accent5>
        <a:accent6>
          <a:srgbClr val="008A00"/>
        </a:accent6>
        <a:hlink>
          <a:srgbClr val="333399"/>
        </a:hlink>
        <a:folHlink>
          <a:srgbClr val="E45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砖雕艺术 4">
        <a:dk1>
          <a:srgbClr val="0000CC"/>
        </a:dk1>
        <a:lt1>
          <a:srgbClr val="CCECFF"/>
        </a:lt1>
        <a:dk2>
          <a:srgbClr val="006666"/>
        </a:dk2>
        <a:lt2>
          <a:srgbClr val="C0C0C0"/>
        </a:lt2>
        <a:accent1>
          <a:srgbClr val="FFFF99"/>
        </a:accent1>
        <a:accent2>
          <a:srgbClr val="FFCCFF"/>
        </a:accent2>
        <a:accent3>
          <a:srgbClr val="E2F4FF"/>
        </a:accent3>
        <a:accent4>
          <a:srgbClr val="0000AE"/>
        </a:accent4>
        <a:accent5>
          <a:srgbClr val="FFFFCA"/>
        </a:accent5>
        <a:accent6>
          <a:srgbClr val="E7B9E7"/>
        </a:accent6>
        <a:hlink>
          <a:srgbClr val="CC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砖雕艺术 5">
        <a:dk1>
          <a:srgbClr val="000000"/>
        </a:dk1>
        <a:lt1>
          <a:srgbClr val="FFFFCC"/>
        </a:lt1>
        <a:dk2>
          <a:srgbClr val="5A5A86"/>
        </a:dk2>
        <a:lt2>
          <a:srgbClr val="C0C0C0"/>
        </a:lt2>
        <a:accent1>
          <a:srgbClr val="D5E9F7"/>
        </a:accent1>
        <a:accent2>
          <a:srgbClr val="FFCC00"/>
        </a:accent2>
        <a:accent3>
          <a:srgbClr val="FFFFE2"/>
        </a:accent3>
        <a:accent4>
          <a:srgbClr val="000000"/>
        </a:accent4>
        <a:accent5>
          <a:srgbClr val="E7F2FA"/>
        </a:accent5>
        <a:accent6>
          <a:srgbClr val="E7B900"/>
        </a:accent6>
        <a:hlink>
          <a:srgbClr val="CC3300"/>
        </a:hlink>
        <a:folHlink>
          <a:srgbClr val="007D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砖雕艺术 6">
        <a:dk1>
          <a:srgbClr val="006666"/>
        </a:dk1>
        <a:lt1>
          <a:srgbClr val="FFECD9"/>
        </a:lt1>
        <a:dk2>
          <a:srgbClr val="000099"/>
        </a:dk2>
        <a:lt2>
          <a:srgbClr val="B2B2B2"/>
        </a:lt2>
        <a:accent1>
          <a:srgbClr val="EAEAEA"/>
        </a:accent1>
        <a:accent2>
          <a:srgbClr val="FF6600"/>
        </a:accent2>
        <a:accent3>
          <a:srgbClr val="FFF4E9"/>
        </a:accent3>
        <a:accent4>
          <a:srgbClr val="005656"/>
        </a:accent4>
        <a:accent5>
          <a:srgbClr val="F3F3F3"/>
        </a:accent5>
        <a:accent6>
          <a:srgbClr val="E75C00"/>
        </a:accent6>
        <a:hlink>
          <a:srgbClr val="0066FF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砖雕艺术 7">
        <a:dk1>
          <a:srgbClr val="585884"/>
        </a:dk1>
        <a:lt1>
          <a:srgbClr val="DDDDDD"/>
        </a:lt1>
        <a:dk2>
          <a:srgbClr val="000000"/>
        </a:dk2>
        <a:lt2>
          <a:srgbClr val="969696"/>
        </a:lt2>
        <a:accent1>
          <a:srgbClr val="FFFFCC"/>
        </a:accent1>
        <a:accent2>
          <a:srgbClr val="99CC00"/>
        </a:accent2>
        <a:accent3>
          <a:srgbClr val="EBEBEB"/>
        </a:accent3>
        <a:accent4>
          <a:srgbClr val="4A4A70"/>
        </a:accent4>
        <a:accent5>
          <a:srgbClr val="FFFFE2"/>
        </a:accent5>
        <a:accent6>
          <a:srgbClr val="8AB900"/>
        </a:accent6>
        <a:hlink>
          <a:srgbClr val="FF3300"/>
        </a:hlink>
        <a:folHlink>
          <a:srgbClr val="6E3B8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砖雕艺术 8">
        <a:dk1>
          <a:srgbClr val="333399"/>
        </a:dk1>
        <a:lt1>
          <a:srgbClr val="FFD9D9"/>
        </a:lt1>
        <a:dk2>
          <a:srgbClr val="00716E"/>
        </a:dk2>
        <a:lt2>
          <a:srgbClr val="C0C0C0"/>
        </a:lt2>
        <a:accent1>
          <a:srgbClr val="AED2BA"/>
        </a:accent1>
        <a:accent2>
          <a:srgbClr val="FF9933"/>
        </a:accent2>
        <a:accent3>
          <a:srgbClr val="FFE9E9"/>
        </a:accent3>
        <a:accent4>
          <a:srgbClr val="2A2A82"/>
        </a:accent4>
        <a:accent5>
          <a:srgbClr val="D3E5D9"/>
        </a:accent5>
        <a:accent6>
          <a:srgbClr val="E78A2D"/>
        </a:accent6>
        <a:hlink>
          <a:srgbClr val="CC330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CDESIGNJ</Template>
  <TotalTime>982</TotalTime>
  <Words>61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砖雕艺术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常微分方程课件</dc:title>
  <dc:creator>User</dc:creator>
  <dc:description/>
  <cp:lastModifiedBy>w</cp:lastModifiedBy>
  <cp:revision>28</cp:revision>
  <dcterms:created xsi:type="dcterms:W3CDTF">2007-01-04T11:58:57Z</dcterms:created>
  <dcterms:modified xsi:type="dcterms:W3CDTF">2020-08-11T10:39:32Z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常微分方程课件</vt:lpwstr>
  </property>
  <property fmtid="{D5CDD505-2E9C-101B-9397-08002B2CF9AE}" pid="3" name="SlideDescription">
    <vt:lpwstr/>
  </property>
</Properties>
</file>