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en-US" altLang="zh-CN" smtClean="0"/>
              <a:t>Summary of the fractional-order integral</a:t>
            </a:r>
            <a:endParaRPr lang="zh-CN" altLang="en-US" smtClean="0"/>
          </a:p>
        </p:txBody>
      </p:sp>
      <p:pic>
        <p:nvPicPr>
          <p:cNvPr id="17411" name="图片 7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8888" y="2636838"/>
            <a:ext cx="652938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图片 8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7938" y="1555750"/>
            <a:ext cx="61976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图片 12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9763" y="3925888"/>
            <a:ext cx="5200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图片 15" descr="txp_fig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24100" y="4868863"/>
            <a:ext cx="44799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\mathcal{L}\left\{~_0\mathcal{D}_x^{-q}f(x)\right\}=\mathcal{L}\left\{\frac{x^{q-1}}{\Gamma(q)}\ast f(x)\right\}=\frac{F(s)}{s^{q}}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408.0009"/>
  <p:tag name="PICTUREFILESIZE" val="2898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\mathcal{L}\left\{\int_0^xf(\tau){\rm d}\tau\right\}=\mathcal{L}\{H(x)\ast f(x)\}=\frac{F(s)}{s}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92"/>
  <p:tag name="BOXFONT" val="10"/>
  <p:tag name="BOXWRAP" val="False"/>
  <p:tag name="WORKAROUNDTRANSPARENCYBUG" val="False"/>
  <p:tag name="BITMAPFORMAT" val="pngmono"/>
  <p:tag name="DEBUGINTERACTIVE" val="True"/>
  <p:tag name="ORIGWIDTH" val="399.9608"/>
  <p:tag name="PICTUREFILESIZE" val="250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_0\mathcal{D}_x^{-p}~_0\mathcal{D}_x^{-q}f(x)=~_0\mathcal{D}_x^{-(p+q)}f(x)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324.9606"/>
  <p:tag name="PICTUREFILESIZE" val="1853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\mathcal{L}\left\{~_0\mathcal{D}_x^{-p}~_0\mathcal{D}_x^{-q}f(x)\right\}=\frac{F(s)}{s^{p+q}}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279.9605"/>
  <p:tag name="PICTUREFILESIZE" val="1985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/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/>
  </property>
</Properties>
</file>