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5.png"/><Relationship Id="rId5" Type="http://schemas.openxmlformats.org/officeDocument/2006/relationships/tags" Target="../tags/tag5.xml"/><Relationship Id="rId10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内容占位符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altLang="zh-CN" smtClean="0"/>
              <a:t>    Applying the Laplace transform to                      yields</a:t>
            </a:r>
          </a:p>
          <a:p>
            <a:pPr>
              <a:buFont typeface="Arial" pitchFamily="34" charset="0"/>
              <a:buNone/>
            </a:pPr>
            <a:endParaRPr lang="en-US" altLang="zh-CN" smtClean="0"/>
          </a:p>
          <a:p>
            <a:pPr>
              <a:buFont typeface="Arial" pitchFamily="34" charset="0"/>
              <a:buNone/>
            </a:pPr>
            <a:endParaRPr lang="en-US" altLang="zh-CN" smtClean="0"/>
          </a:p>
          <a:p>
            <a:pPr>
              <a:buFont typeface="Arial" pitchFamily="34" charset="0"/>
              <a:buNone/>
            </a:pPr>
            <a:r>
              <a:rPr lang="en-US" altLang="zh-CN" smtClean="0"/>
              <a:t>    where we used </a:t>
            </a:r>
          </a:p>
          <a:p>
            <a:pPr>
              <a:buFont typeface="Arial" pitchFamily="34" charset="0"/>
              <a:buNone/>
            </a:pPr>
            <a:endParaRPr lang="en-US" altLang="zh-CN" smtClean="0"/>
          </a:p>
          <a:p>
            <a:pPr>
              <a:buFont typeface="Arial" pitchFamily="34" charset="0"/>
              <a:buNone/>
            </a:pPr>
            <a:endParaRPr lang="en-US" altLang="zh-CN" smtClean="0"/>
          </a:p>
          <a:p>
            <a:pPr>
              <a:buFont typeface="Arial" pitchFamily="34" charset="0"/>
              <a:buNone/>
            </a:pPr>
            <a:r>
              <a:rPr lang="en-US" altLang="zh-CN" smtClean="0"/>
              <a:t>    Note here, H(x) denotes the unit step function which implies that we only need </a:t>
            </a:r>
            <a:endParaRPr lang="zh-CN" altLang="en-US" smtClean="0"/>
          </a:p>
        </p:txBody>
      </p:sp>
      <p:pic>
        <p:nvPicPr>
          <p:cNvPr id="16387" name="图片 9" descr="txp_fig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34175" y="863600"/>
            <a:ext cx="14620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图片 12" descr="txp_fig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09838" y="1912938"/>
            <a:ext cx="4011612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图片 15" descr="txp_fig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57438" y="3724275"/>
            <a:ext cx="44291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图片 17" descr="txp_fig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00788" y="5413375"/>
            <a:ext cx="1063625" cy="31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图片 18" descr="txp_fig.png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11550" y="3154363"/>
            <a:ext cx="5040313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~_0\mathcal{D}_x^{-q}f(x)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90.96016"/>
  <p:tag name="PICTUREFILESIZE" val="630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\mathcal{L}\left\{~_0\mathcal{D}_x^{-q}f(x)\right\}=\frac{F(s)}{s^{q}},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226.9805"/>
  <p:tag name="PICTUREFILESIZE" val="1565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\mathcal{L}\left\{\frac{x^{q-1}}{\Gamma(q)}H(x)\right\}=\frac{1}{s^q}, (q&gt;0).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2"/>
  <p:tag name="BOXFONT" val="10"/>
  <p:tag name="BOXWRAP" val="False"/>
  <p:tag name="WORKAROUNDTRANSPARENCYBUG" val="False"/>
  <p:tag name="BITMAPFORMAT" val="pngmono"/>
  <p:tag name="DEBUGINTERACTIVE" val="True"/>
  <p:tag name="ORIGWIDTH" val="279.0005"/>
  <p:tag name="PICTUREFILESIZE" val="1968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x\geq0.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92"/>
  <p:tag name="BOXFONT" val="10"/>
  <p:tag name="BOXWRAP" val="False"/>
  <p:tag name="WORKAROUNDTRANSPARENCYBUG" val="False"/>
  <p:tag name="BITMAPFORMAT" val="pngmono"/>
  <p:tag name="DEBUGINTERACTIVE" val="True"/>
  <p:tag name="ORIGWIDTH" val="57.00008"/>
  <p:tag name="PICTUREFILESIZE" val="262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mathcal{L}\{f(t)\ast g(t)\}=F(s)G(s)$ and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92"/>
  <p:tag name="BOXFONT" val="10"/>
  <p:tag name="BOXWRAP" val="False"/>
  <p:tag name="WORKAROUNDTRANSPARENCYBUG" val="False"/>
  <p:tag name="BITMAPFORMAT" val="pngmono"/>
  <p:tag name="DEBUGINTERACTIVE" val="True"/>
  <p:tag name="ORIGWIDTH" val="297.0006"/>
  <p:tag name="PICTUREFILESIZE" val="1650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28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/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/>
  </property>
</Properties>
</file>