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3. </a:t>
            </a:r>
            <a:r>
              <a:rPr lang="en-US" altLang="zh-CN" b="1" smtClean="0"/>
              <a:t>计算</a:t>
            </a:r>
            <a:r>
              <a:rPr lang="zh-CN" altLang="en-US" b="1" smtClean="0"/>
              <a:t>原理</a:t>
            </a:r>
            <a:endParaRPr lang="en-US" smtClean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en-US" altLang="zh-CN" smtClean="0"/>
              <a:t>Laplace transform and Convolution</a:t>
            </a:r>
          </a:p>
          <a:p>
            <a:pPr>
              <a:buFont typeface="Arial" pitchFamily="34" charset="0"/>
              <a:buNone/>
            </a:pPr>
            <a:r>
              <a:rPr lang="en-US" altLang="zh-CN" smtClean="0"/>
              <a:t>    Without loss of generality,  let a=0, the above equation can be rewritten as</a:t>
            </a:r>
          </a:p>
          <a:p>
            <a:pPr>
              <a:buFont typeface="Arial" pitchFamily="34" charset="0"/>
              <a:buNone/>
            </a:pPr>
            <a:endParaRPr lang="en-US" altLang="zh-CN" smtClean="0"/>
          </a:p>
          <a:p>
            <a:pPr>
              <a:buFont typeface="Arial" pitchFamily="34" charset="0"/>
              <a:buNone/>
            </a:pPr>
            <a:endParaRPr lang="en-US" altLang="zh-CN" smtClean="0"/>
          </a:p>
          <a:p>
            <a:pPr>
              <a:buFont typeface="Arial" pitchFamily="34" charset="0"/>
              <a:buNone/>
            </a:pPr>
            <a:r>
              <a:rPr lang="en-US" altLang="zh-CN" smtClean="0"/>
              <a:t>    where * denotes the convolution under meaning of the Laplace transform</a:t>
            </a:r>
            <a:endParaRPr lang="zh-CN" altLang="en-US" smtClean="0"/>
          </a:p>
        </p:txBody>
      </p:sp>
      <p:pic>
        <p:nvPicPr>
          <p:cNvPr id="15364" name="图片 7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284538"/>
            <a:ext cx="75549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图片 11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8175" y="5445125"/>
            <a:ext cx="57007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0\mathcal{D}_x^{-q}f(x)=\frac{1}{\Gamma(q)}\int_0^x\frac{f(\tau)}{(x-\tau)^{1-q}}{\rm d}\tau=\frac{x^{q-1}}{\Gamma(q)}\ast f(x),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469.981"/>
  <p:tag name="PICTUREFILESIZE" val="2918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F(s)=\mathcal{L}\{f(x)\}=\int_0^\infty e^{-sx}f(x){\rm d}x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339.0007"/>
  <p:tag name="PICTUREFILESIZE" val="2035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3. 计算原理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3. 计算原理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3. 计算原理</vt:lpwstr>
  </property>
</Properties>
</file>