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EC4D7-3DC9-495F-B6D2-59B134331373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8988B-65CE-42C3-B39C-2A3389A98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41393E-5BEB-4409-9039-2541260060CD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06B27A-2DD0-4A3E-AAC6-8CD552145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3.xml"/><Relationship Id="rId7" Type="http://schemas.openxmlformats.org/officeDocument/2006/relationships/image" Target="../media/image2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4.xm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smtClean="0"/>
              <a:t>分数阶积分</a:t>
            </a:r>
            <a:endParaRPr lang="en-US" b="1" smtClean="0"/>
          </a:p>
        </p:txBody>
      </p:sp>
      <p:pic>
        <p:nvPicPr>
          <p:cNvPr id="10243" name="内容占位符 6" descr="txp_fig.png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1979613" y="2997200"/>
            <a:ext cx="5168900" cy="596900"/>
          </a:xfrm>
        </p:spPr>
      </p:pic>
      <p:pic>
        <p:nvPicPr>
          <p:cNvPr id="10244" name="图片 8" descr="txp_fig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03350" y="1916113"/>
            <a:ext cx="6043613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椭圆 9"/>
          <p:cNvSpPr/>
          <p:nvPr/>
        </p:nvSpPr>
        <p:spPr>
          <a:xfrm>
            <a:off x="3203575" y="3284538"/>
            <a:ext cx="1439863" cy="503237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0246" name="TextBox 11"/>
          <p:cNvSpPr txBox="1">
            <a:spLocks noChangeArrowheads="1"/>
          </p:cNvSpPr>
          <p:nvPr/>
        </p:nvSpPr>
        <p:spPr bwMode="auto">
          <a:xfrm>
            <a:off x="1042988" y="3789363"/>
            <a:ext cx="7416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3200">
                <a:latin typeface="Calibri" pitchFamily="34" charset="0"/>
              </a:rPr>
              <a:t>Replace n by 0.5 and q&gt;0, respectively </a:t>
            </a:r>
            <a:endParaRPr lang="zh-CN" altLang="en-US" sz="3200">
              <a:latin typeface="Calibri" pitchFamily="34" charset="0"/>
            </a:endParaRPr>
          </a:p>
        </p:txBody>
      </p:sp>
      <p:pic>
        <p:nvPicPr>
          <p:cNvPr id="10247" name="图片 21" descr="txp_fig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63713" y="5445125"/>
            <a:ext cx="5337175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8" name="图片 22" descr="txp_fig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692275" y="4581525"/>
            <a:ext cx="5819775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椭圆 4"/>
          <p:cNvSpPr/>
          <p:nvPr/>
        </p:nvSpPr>
        <p:spPr>
          <a:xfrm>
            <a:off x="2843213" y="2276475"/>
            <a:ext cx="1439862" cy="503238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$~_a\mathcal{D}_x^{-n}f(x)=\frac{1}{(n-1)!}\int_a^x(x-\tau)^{n-1}f(\tau){\rm d}\tau$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22"/>
  <p:tag name="BOXFONT" val="10"/>
  <p:tag name="BOXWRAP" val="False"/>
  <p:tag name="WORKAROUNDTRANSPARENCYBUG" val="False"/>
  <p:tag name="BITMAPFORMAT" val="pngmono"/>
  <p:tag name="DEBUGINTERACTIVE" val="True"/>
  <p:tag name="ORIGWIDTH" val="406.9809"/>
  <p:tag name="PICTUREFILESIZE" val="2345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$~_a\mathcal{D}_x^{-n}f(x)=\frac{1}{\Gamma(n)}\int_a^x(x-\tau)^{n-1}f(\tau){\rm d}\tau$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22"/>
  <p:tag name="BOXFONT" val="10"/>
  <p:tag name="BOXWRAP" val="False"/>
  <p:tag name="WORKAROUNDTRANSPARENCYBUG" val="False"/>
  <p:tag name="BITMAPFORMAT" val="pngmono"/>
  <p:tag name="DEBUGINTERACTIVE" val="True"/>
  <p:tag name="ORIGWIDTH" val="375.9608"/>
  <p:tag name="PICTUREFILESIZE" val="2293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$~_a\mathcal{D}_x^{-q}f(x)=\frac{1}{\Gamma(q)}\int_a^x\frac{f(\tau)}{(x-\tau)^{1-q}}{\rm d}\tau$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22"/>
  <p:tag name="BOXFONT" val="10"/>
  <p:tag name="BOXWRAP" val="False"/>
  <p:tag name="WORKAROUNDTRANSPARENCYBUG" val="False"/>
  <p:tag name="BITMAPFORMAT" val="pngmono"/>
  <p:tag name="DEBUGINTERACTIVE" val="True"/>
  <p:tag name="ORIGWIDTH" val="331.9807"/>
  <p:tag name="PICTUREFILESIZE" val="2269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$~_a\mathcal{D}_x^{-0.5}f(x)=\frac{1}{\Gamma(0.5)}\int_a^x\frac{f(\tau)}{(x-\tau)^{0.5}}{\rm d}\tau$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22"/>
  <p:tag name="BOXFONT" val="10"/>
  <p:tag name="BOXWRAP" val="False"/>
  <p:tag name="WORKAROUNDTRANSPARENCYBUG" val="False"/>
  <p:tag name="BITMAPFORMAT" val="pngmono"/>
  <p:tag name="DEBUGINTERACTIVE" val="True"/>
  <p:tag name="ORIGWIDTH" val="361.9807"/>
  <p:tag name="PICTUREFILESIZE" val="2450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5441</TotalTime>
  <Words>13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分数阶积分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fractional</dc:title>
  <dc:creator>w huang</dc:creator>
  <dc:description>分数阶积分</dc:description>
  <cp:lastModifiedBy>w huang</cp:lastModifiedBy>
  <cp:revision>322</cp:revision>
  <cp:lastPrinted>1601-01-01T00:00:00Z</cp:lastPrinted>
  <dcterms:created xsi:type="dcterms:W3CDTF">1601-01-01T00:00:00Z</dcterms:created>
  <dcterms:modified xsi:type="dcterms:W3CDTF">2015-01-11T08:29:19Z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fractional</vt:lpwstr>
  </property>
  <property fmtid="{D5CDD505-2E9C-101B-9397-08002B2CF9AE}" pid="3" name="SlideDescription">
    <vt:lpwstr>分数阶积分</vt:lpwstr>
  </property>
</Properties>
</file>