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EC4D7-3DC9-495F-B6D2-59B134331373}" type="datetime1">
              <a:rPr lang="en-US"/>
              <a:pPr>
                <a:defRPr/>
              </a:pPr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8988B-65CE-42C3-B39C-2A3389A98A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041393E-5BEB-4409-9039-2541260060CD}" type="datetime1">
              <a:rPr lang="en-US"/>
              <a:pPr>
                <a:defRPr/>
              </a:pPr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06B27A-2DD0-4A3E-AAC6-8CD5521455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AU" dirty="0" smtClean="0"/>
              <a:t>J. Mo, P. </a:t>
            </a:r>
            <a:r>
              <a:rPr lang="en-AU" dirty="0" err="1" smtClean="0"/>
              <a:t>Cai</a:t>
            </a:r>
            <a:r>
              <a:rPr lang="en-AU" dirty="0" smtClean="0"/>
              <a:t>, W. Huang and F. </a:t>
            </a:r>
            <a:r>
              <a:rPr lang="en-AU" dirty="0" err="1" smtClean="0"/>
              <a:t>Yun</a:t>
            </a:r>
            <a:r>
              <a:rPr lang="en-AU" dirty="0" smtClean="0"/>
              <a:t>, Study on the multiple </a:t>
            </a:r>
            <a:r>
              <a:rPr lang="en-AU" dirty="0" smtClean="0">
                <a:solidFill>
                  <a:srgbClr val="FF0000"/>
                </a:solidFill>
              </a:rPr>
              <a:t>semi-differential</a:t>
            </a:r>
            <a:r>
              <a:rPr lang="en-AU" dirty="0" smtClean="0"/>
              <a:t> </a:t>
            </a:r>
            <a:r>
              <a:rPr lang="en-AU" dirty="0" err="1" smtClean="0"/>
              <a:t>electroanalysis</a:t>
            </a:r>
            <a:r>
              <a:rPr lang="en-AU" dirty="0" smtClean="0"/>
              <a:t> of electrochemical stripping method with thin mercury film formed in situ, </a:t>
            </a:r>
            <a:r>
              <a:rPr lang="en-AU" b="1" dirty="0" smtClean="0"/>
              <a:t>J. </a:t>
            </a:r>
            <a:r>
              <a:rPr lang="en-AU" b="1" dirty="0" err="1" smtClean="0"/>
              <a:t>Zhongshan</a:t>
            </a:r>
            <a:r>
              <a:rPr lang="en-AU" b="1" dirty="0" smtClean="0"/>
              <a:t> Uni. (</a:t>
            </a:r>
            <a:r>
              <a:rPr lang="en-AU" b="1" dirty="0" err="1" smtClean="0"/>
              <a:t>Zhongshan</a:t>
            </a:r>
            <a:r>
              <a:rPr lang="en-AU" b="1" dirty="0" smtClean="0"/>
              <a:t> </a:t>
            </a:r>
            <a:r>
              <a:rPr lang="en-AU" b="1" dirty="0" err="1" smtClean="0"/>
              <a:t>Daxue</a:t>
            </a:r>
            <a:r>
              <a:rPr lang="en-AU" b="1" dirty="0" smtClean="0"/>
              <a:t> </a:t>
            </a:r>
            <a:r>
              <a:rPr lang="en-AU" b="1" dirty="0" err="1" smtClean="0"/>
              <a:t>Xuebao</a:t>
            </a:r>
            <a:r>
              <a:rPr lang="en-AU" b="1" dirty="0" smtClean="0"/>
              <a:t>),</a:t>
            </a:r>
            <a:r>
              <a:rPr lang="en-AU" dirty="0" smtClean="0"/>
              <a:t> 1984, (4), 76-84, CA 103: 115269.</a:t>
            </a:r>
          </a:p>
          <a:p>
            <a:pPr fontAlgn="auto">
              <a:spcAft>
                <a:spcPts val="0"/>
              </a:spcAft>
              <a:defRPr/>
            </a:pPr>
            <a:r>
              <a:rPr lang="en-AU" dirty="0" smtClean="0"/>
              <a:t>J. Mo, W. Huang and R.J. Zhang, New Advances in </a:t>
            </a:r>
            <a:r>
              <a:rPr lang="en-AU" dirty="0" smtClean="0">
                <a:solidFill>
                  <a:srgbClr val="FF0000"/>
                </a:solidFill>
              </a:rPr>
              <a:t>convolution</a:t>
            </a:r>
            <a:r>
              <a:rPr lang="en-AU" dirty="0" smtClean="0"/>
              <a:t> </a:t>
            </a:r>
            <a:r>
              <a:rPr lang="en-AU" dirty="0" err="1" smtClean="0"/>
              <a:t>voltammetry</a:t>
            </a:r>
            <a:r>
              <a:rPr lang="en-AU" dirty="0" smtClean="0"/>
              <a:t> (Review), </a:t>
            </a:r>
            <a:r>
              <a:rPr lang="en-AU" b="1" dirty="0" smtClean="0"/>
              <a:t>J. Anal. </a:t>
            </a:r>
            <a:r>
              <a:rPr lang="en-AU" b="1" dirty="0" err="1" smtClean="0"/>
              <a:t>Determ</a:t>
            </a:r>
            <a:r>
              <a:rPr lang="en-AU" b="1" dirty="0" smtClean="0"/>
              <a:t>. (</a:t>
            </a:r>
            <a:r>
              <a:rPr lang="en-AU" b="1" dirty="0" err="1" smtClean="0"/>
              <a:t>Fenxiceshi</a:t>
            </a:r>
            <a:r>
              <a:rPr lang="en-AU" b="1" dirty="0" smtClean="0"/>
              <a:t> </a:t>
            </a:r>
            <a:r>
              <a:rPr lang="en-AU" b="1" dirty="0" err="1" smtClean="0"/>
              <a:t>Tongbao</a:t>
            </a:r>
            <a:r>
              <a:rPr lang="en-AU" b="1" dirty="0" smtClean="0"/>
              <a:t>),</a:t>
            </a:r>
            <a:r>
              <a:rPr lang="en-AU" dirty="0" smtClean="0"/>
              <a:t> 1985, 4(3), 1-8, CA 105: 163910.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026B04E-4814-4670-99C8-F33549676667}" type="datetime1">
              <a:rPr lang="en-US"/>
              <a:pPr>
                <a:defRPr/>
              </a:pPr>
              <a:t>1/11/2015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E60399-38E7-4133-A611-4224A656A9A6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5441</TotalTime>
  <Words>99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fractional</dc:title>
  <dc:creator>w huang</dc:creator>
  <dc:description/>
  <cp:lastModifiedBy>w huang</cp:lastModifiedBy>
  <cp:revision>322</cp:revision>
  <cp:lastPrinted>1601-01-01T00:00:00Z</cp:lastPrinted>
  <dcterms:created xsi:type="dcterms:W3CDTF">1601-01-01T00:00:00Z</dcterms:created>
  <dcterms:modified xsi:type="dcterms:W3CDTF">2015-01-11T08:29:24Z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fractional</vt:lpwstr>
  </property>
  <property fmtid="{D5CDD505-2E9C-101B-9397-08002B2CF9AE}" pid="3" name="SlideDescription">
    <vt:lpwstr/>
  </property>
</Properties>
</file>