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EC4D7-3DC9-495F-B6D2-59B134331373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8988B-65CE-42C3-B39C-2A3389A98A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041393E-5BEB-4409-9039-2541260060CD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06B27A-2DD0-4A3E-AAC6-8CD552145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smtClean="0"/>
              <a:t>直</a:t>
            </a:r>
            <a:r>
              <a:rPr lang="en-US" b="1" smtClean="0"/>
              <a:t>线性</a:t>
            </a:r>
          </a:p>
        </p:txBody>
      </p:sp>
      <p:pic>
        <p:nvPicPr>
          <p:cNvPr id="19459" name="Content Placeholder 5" descr="linea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49275" y="1600200"/>
            <a:ext cx="8045450" cy="4525963"/>
          </a:xfrm>
        </p:spPr>
      </p:pic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026B04E-4814-4670-99C8-F33549676667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600AF9-D096-40A6-9077-917783EA47F2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5441</TotalTime>
  <Words>4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直线性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fractional</dc:title>
  <dc:creator>w huang</dc:creator>
  <dc:description>直线性</dc:description>
  <cp:lastModifiedBy>w huang</cp:lastModifiedBy>
  <cp:revision>322</cp:revision>
  <cp:lastPrinted>1601-01-01T00:00:00Z</cp:lastPrinted>
  <dcterms:created xsi:type="dcterms:W3CDTF">1601-01-01T00:00:00Z</dcterms:created>
  <dcterms:modified xsi:type="dcterms:W3CDTF">2015-01-11T08:29:22Z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fractional</vt:lpwstr>
  </property>
  <property fmtid="{D5CDD505-2E9C-101B-9397-08002B2CF9AE}" pid="3" name="SlideDescription">
    <vt:lpwstr>直线性</vt:lpwstr>
  </property>
</Properties>
</file>