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Sin(x)</a:t>
            </a:r>
          </a:p>
        </p:txBody>
      </p:sp>
      <p:pic>
        <p:nvPicPr>
          <p:cNvPr id="22531" name="Content Placeholder 5" descr="s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9275" y="1600200"/>
            <a:ext cx="804545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6B04E-4814-4670-99C8-F3354967666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E9048C-6ED3-45DF-BA09-607CF953A685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Sin(x)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Sin(x)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Sin(x)</vt:lpwstr>
  </property>
</Properties>
</file>