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5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zh-CN" b="1" smtClean="0"/>
              <a:t>4. </a:t>
            </a:r>
            <a:r>
              <a:rPr lang="zh-CN" altLang="en-US" b="1" smtClean="0"/>
              <a:t>性质</a:t>
            </a:r>
            <a:r>
              <a:rPr lang="en-US" altLang="zh-CN" b="1" smtClean="0"/>
              <a:t>: </a:t>
            </a:r>
            <a:r>
              <a:rPr lang="en-US" b="1" smtClean="0"/>
              <a:t>加和性</a:t>
            </a:r>
          </a:p>
        </p:txBody>
      </p:sp>
      <p:pic>
        <p:nvPicPr>
          <p:cNvPr id="18435" name="Content Placeholder 5" descr="plu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1389063"/>
            <a:ext cx="8299450" cy="4667250"/>
          </a:xfrm>
        </p:spPr>
      </p:pic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DAC5B0-A9AC-4ACC-9134-9370551A067C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4C3394-A7EA-454F-AA6D-19B50016E6F8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4. 性质: 加和性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4. 性质: 加和性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4. 性质: 加和性</vt:lpwstr>
  </property>
</Properties>
</file>