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6C45-CE5D-41F0-9869-CFA59D936029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AC68-F160-4AA9-8572-EFC20FF58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2969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 smtClean="0"/>
              <a:t>分数阶微积分 </a:t>
            </a:r>
            <a:r>
              <a:rPr lang="en-US" altLang="zh-CN" b="1" dirty="0" smtClean="0"/>
              <a:t>Fractional Calculus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in </a:t>
            </a:r>
            <a:r>
              <a:rPr lang="en-US" b="1" dirty="0" smtClean="0"/>
              <a:t>math</a:t>
            </a:r>
            <a:r>
              <a:rPr lang="en-US" b="1" dirty="0" smtClean="0">
                <a:solidFill>
                  <a:srgbClr val="FF0000"/>
                </a:solidFill>
              </a:rPr>
              <a:t>Handbook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B050"/>
                </a:solidFill>
              </a:rPr>
              <a:t>com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716338"/>
            <a:ext cx="5976938" cy="2520950"/>
          </a:xfrm>
        </p:spPr>
        <p:txBody>
          <a:bodyPr rtlCol="0">
            <a:normAutofit lnSpcReduction="10000"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手机：</a:t>
            </a:r>
            <a:r>
              <a:rPr lang="en-US" altLang="zh-CN" sz="2000" b="1" dirty="0" smtClean="0"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0061413008019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Email</a:t>
            </a:r>
            <a:r>
              <a:rPr lang="zh-CN" altLang="en-US" sz="2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：</a:t>
            </a:r>
            <a:r>
              <a:rPr lang="en-US" altLang="zh-CN" sz="2000" b="1" dirty="0" smtClean="0"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DrHuang@DrHuang.com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QQ</a:t>
            </a:r>
            <a:r>
              <a:rPr lang="zh-CN" altLang="en-US" sz="2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：</a:t>
            </a:r>
            <a:r>
              <a:rPr lang="en-US" sz="2000" b="1" dirty="0" smtClean="0"/>
              <a:t> 1662657603</a:t>
            </a:r>
            <a:endParaRPr lang="en-US" altLang="zh-CN" sz="2000" b="1" dirty="0" smtClean="0">
              <a:solidFill>
                <a:srgbClr val="FFFF00"/>
              </a:solidFill>
              <a:latin typeface="Microsoft YaHei" pitchFamily="34" charset="-122"/>
              <a:ea typeface="Microsoft YaHei" pitchFamily="34" charset="-122"/>
              <a:sym typeface="Microsoft YaHei" pitchFamily="34" charset="-122"/>
            </a:endParaRPr>
          </a:p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微信：</a:t>
            </a:r>
            <a:r>
              <a:rPr lang="en-US" altLang="zh-CN" sz="2000" b="1" dirty="0" smtClean="0">
                <a:latin typeface="Microsoft YaHei" pitchFamily="34" charset="-122"/>
                <a:ea typeface="Microsoft YaHei" pitchFamily="34" charset="-122"/>
                <a:sym typeface="Microsoft YaHei" pitchFamily="34" charset="-122"/>
              </a:rPr>
              <a:t>DrHuang8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SimSun" pitchFamily="2" charset="-122"/>
              </a:rPr>
              <a:t>网站 </a:t>
            </a:r>
            <a:r>
              <a:rPr lang="en-US" altLang="zh-CN" sz="2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SimSun" pitchFamily="2" charset="-122"/>
              </a:rPr>
              <a:t>: </a:t>
            </a:r>
            <a:r>
              <a:rPr lang="en-US" altLang="zh-CN" sz="2000" b="1" dirty="0" smtClean="0">
                <a:latin typeface="Microsoft YaHei" pitchFamily="34" charset="-122"/>
                <a:ea typeface="Microsoft YaHei" pitchFamily="34" charset="-122"/>
                <a:sym typeface="SimSun" pitchFamily="2" charset="-122"/>
              </a:rPr>
              <a:t>DrHuang.com</a:t>
            </a: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dt" sz="quarter" idx="10"/>
          </p:nvPr>
        </p:nvSpPr>
        <p:spPr>
          <a:xfrm>
            <a:off x="395288" y="6400800"/>
            <a:ext cx="1905000" cy="457200"/>
          </a:xfrm>
        </p:spPr>
        <p:txBody>
          <a:bodyPr/>
          <a:lstStyle/>
          <a:p>
            <a:pPr>
              <a:defRPr/>
            </a:pPr>
            <a:fld id="{B5541818-D84A-41E7-BB91-EFB82FD3E888}" type="datetime1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761AE-7202-4AE1-84C8-7DAA786F0D8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651125" y="2708275"/>
            <a:ext cx="36734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47813" y="2852738"/>
            <a:ext cx="5911850" cy="5857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zh-CN" altLang="en-US" sz="3200"/>
              <a:t>黄卫光</a:t>
            </a:r>
            <a:r>
              <a:rPr lang="zh-CN" altLang="en-US" sz="3200">
                <a:latin typeface="SimSun" pitchFamily="2" charset="-122"/>
              </a:rPr>
              <a:t>博士</a:t>
            </a:r>
            <a:endParaRPr lang="en-US" sz="3200"/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395288" y="620713"/>
            <a:ext cx="806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  <p:bldP spid="410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分数阶微积分 Fractional Calculus in mathHandbook.com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分数阶微积分 Fractional Calculus_x000d_in mathHandbook.com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分数阶微积分 Fractional Calculus_x000d_in mathHandbook.com</vt:lpwstr>
  </property>
</Properties>
</file>